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9" r:id="rId35"/>
    <p:sldId id="290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D8AF688-9D2F-4D8A-B35D-24FC816DD1D0}">
          <p14:sldIdLst>
            <p14:sldId id="256"/>
            <p14:sldId id="257"/>
          </p14:sldIdLst>
        </p14:section>
        <p14:section name="What is Function?" id="{138593DB-E386-44F4-97BC-B08E3CBC0FDB}">
          <p14:sldIdLst>
            <p14:sldId id="258"/>
            <p14:sldId id="259"/>
            <p14:sldId id="260"/>
            <p14:sldId id="261"/>
          </p14:sldIdLst>
        </p14:section>
        <p14:section name="Declaring and Invoking Functions" id="{50302FD1-F735-44E4-BE7F-B7623D5941F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Arrow Functions" id="{96B2110E-4E69-45E6-88AF-A1DA453257ED}">
          <p14:sldIdLst>
            <p14:sldId id="271"/>
            <p14:sldId id="272"/>
            <p14:sldId id="273"/>
            <p14:sldId id="274"/>
          </p14:sldIdLst>
        </p14:section>
        <p14:section name="Nested Functions" id="{8517B692-535D-45C9-AF05-342FF00D0938}">
          <p14:sldIdLst>
            <p14:sldId id="275"/>
            <p14:sldId id="276"/>
          </p14:sldIdLst>
        </p14:section>
        <p14:section name="Reference vs Value Types" id="{A7BB3C29-84A7-4BD0-814F-0117060D252A}">
          <p14:sldIdLst>
            <p14:sldId id="277"/>
            <p14:sldId id="278"/>
            <p14:sldId id="279"/>
            <p14:sldId id="280"/>
            <p14:sldId id="281"/>
          </p14:sldIdLst>
        </p14:section>
        <p14:section name="Naming and Best Practices" id="{2B4F7418-3387-465F-A0CF-EB66F35232E6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554279F0-F5C0-4827-9313-9A76FE774C31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50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2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395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8#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8#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8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4869000"/>
            <a:ext cx="593483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574000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62435"/>
            <a:ext cx="4950000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9400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5600" y="5409480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1155235"/>
            <a:ext cx="9677400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solve(grade)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(grade &gt;= 2.00 &amp;&amp; grade &lt;= 2.99)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else if (grade &gt;= 3.00 &amp;&amp; grade &lt;= 3.49)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BB379-B98C-4AD7-ADC8-C1C7EB708124}"/>
              </a:ext>
            </a:extLst>
          </p:cNvPr>
          <p:cNvSpPr/>
          <p:nvPr/>
        </p:nvSpPr>
        <p:spPr>
          <a:xfrm>
            <a:off x="609600" y="638707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8000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1295401"/>
            <a:ext cx="7366896" cy="4998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solve(num, power){</a:t>
            </a:r>
            <a:br>
              <a:rPr lang="en-US" dirty="0"/>
            </a:br>
            <a:r>
              <a:rPr lang="en-US" dirty="0"/>
              <a:t>    let pow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pow = pow *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    return pow;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14E5E-7382-4E09-8EBD-947DBC431896}"/>
              </a:ext>
            </a:extLst>
          </p:cNvPr>
          <p:cNvSpPr/>
          <p:nvPr/>
        </p:nvSpPr>
        <p:spPr>
          <a:xfrm>
            <a:off x="609600" y="638707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94211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66C7A-BB28-418B-AA01-C262902EBC57}"/>
              </a:ext>
            </a:extLst>
          </p:cNvPr>
          <p:cNvSpPr/>
          <p:nvPr/>
        </p:nvSpPr>
        <p:spPr>
          <a:xfrm>
            <a:off x="609600" y="638707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94000" y="1274288"/>
            <a:ext cx="11817350" cy="55292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What is a Function?</a:t>
            </a:r>
          </a:p>
          <a:p>
            <a:pPr lvl="1"/>
            <a:r>
              <a:rPr lang="en-US" dirty="0"/>
              <a:t>Declaring/Invoking Functions</a:t>
            </a:r>
          </a:p>
          <a:p>
            <a:pPr lvl="1"/>
            <a:r>
              <a:rPr lang="en-US" dirty="0"/>
              <a:t>Arrow Functions</a:t>
            </a:r>
          </a:p>
          <a:p>
            <a:pPr lvl="1"/>
            <a:r>
              <a:rPr lang="en-US" dirty="0"/>
              <a:t>Nested Functions</a:t>
            </a:r>
          </a:p>
          <a:p>
            <a:pPr lvl="1"/>
            <a:r>
              <a:rPr lang="en-US" dirty="0"/>
              <a:t>Reference vs Value Types</a:t>
            </a:r>
          </a:p>
          <a:p>
            <a:pPr lvl="1"/>
            <a:r>
              <a:rPr lang="en-US" dirty="0"/>
              <a:t>Naming and Best Practices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3" y="1219201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3581401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4800" y="2971801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7489" y="3967476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5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points to a location in memory</a:t>
            </a:r>
          </a:p>
          <a:p>
            <a:pPr lvl="1"/>
            <a:r>
              <a:rPr lang="en-GB" dirty="0"/>
              <a:t>Variables don't actually contain the value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661912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5000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9889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03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8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0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767528" y="4089792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3159" y="4104100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Without Parameters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1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var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1807</Words>
  <Application>Microsoft Office PowerPoint</Application>
  <PresentationFormat>Widescreen</PresentationFormat>
  <Paragraphs>338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Functions Overview</vt:lpstr>
      <vt:lpstr>Functions in JS</vt:lpstr>
      <vt:lpstr>Why Use Functions?</vt:lpstr>
      <vt:lpstr>Function Without Parameters</vt:lpstr>
      <vt:lpstr>Declaring and Invoking Functions</vt:lpstr>
      <vt:lpstr>Declaring Function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Math Power</vt:lpstr>
      <vt:lpstr>Arrow Functions</vt:lpstr>
      <vt:lpstr>Arrow Functions</vt:lpstr>
      <vt:lpstr>Problem: Simple Calculator</vt:lpstr>
      <vt:lpstr>Solution: Simple Calculator</vt:lpstr>
      <vt:lpstr>Nested Functions</vt:lpstr>
      <vt:lpstr>Nested Functions: Example</vt:lpstr>
      <vt:lpstr>Value vs. Reference Types</vt:lpstr>
      <vt:lpstr>Reference vs. Value Types</vt:lpstr>
      <vt:lpstr>Example: Reference vs. Value Types</vt:lpstr>
      <vt:lpstr>Value Types</vt:lpstr>
      <vt:lpstr>Reference Types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11</cp:revision>
  <dcterms:created xsi:type="dcterms:W3CDTF">2018-05-23T13:08:44Z</dcterms:created>
  <dcterms:modified xsi:type="dcterms:W3CDTF">2020-03-21T19:34:10Z</dcterms:modified>
  <cp:category>programming;computer programming;software development;web development</cp:category>
</cp:coreProperties>
</file>