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61" r:id="rId6"/>
    <p:sldId id="258" r:id="rId7"/>
    <p:sldId id="259" r:id="rId8"/>
    <p:sldId id="260" r:id="rId9"/>
    <p:sldId id="268" r:id="rId10"/>
    <p:sldId id="266" r:id="rId11"/>
    <p:sldId id="271" r:id="rId12"/>
    <p:sldId id="269" r:id="rId13"/>
    <p:sldId id="270" r:id="rId14"/>
    <p:sldId id="264" r:id="rId15"/>
    <p:sldId id="26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2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US" b="1" dirty="0" smtClean="0"/>
              <a:t>Project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127848"/>
            <a:ext cx="6400800" cy="1752600"/>
          </a:xfrm>
        </p:spPr>
        <p:txBody>
          <a:bodyPr/>
          <a:lstStyle/>
          <a:p>
            <a:r>
              <a:rPr lang="en-US" dirty="0" err="1" smtClean="0"/>
              <a:t>Hrybko</a:t>
            </a:r>
            <a:r>
              <a:rPr lang="en-US" dirty="0" smtClean="0"/>
              <a:t> </a:t>
            </a:r>
            <a:r>
              <a:rPr lang="en-US" dirty="0" err="1" smtClean="0"/>
              <a:t>Vasili</a:t>
            </a:r>
            <a:endParaRPr lang="en-US" dirty="0" smtClean="0"/>
          </a:p>
          <a:p>
            <a:r>
              <a:rPr lang="en-US" dirty="0"/>
              <a:t>Krystsina </a:t>
            </a:r>
            <a:r>
              <a:rPr lang="en-US" dirty="0" err="1" smtClean="0"/>
              <a:t>Krukouskaya</a:t>
            </a:r>
            <a:endParaRPr lang="en-US" dirty="0" smtClean="0"/>
          </a:p>
          <a:p>
            <a:r>
              <a:rPr lang="en-US" dirty="0" err="1"/>
              <a:t>Andrey</a:t>
            </a:r>
            <a:r>
              <a:rPr lang="en-US" dirty="0"/>
              <a:t> </a:t>
            </a:r>
            <a:r>
              <a:rPr lang="en-US" dirty="0" err="1"/>
              <a:t>Ilyin</a:t>
            </a:r>
            <a:endParaRPr lang="ru-RU" dirty="0"/>
          </a:p>
        </p:txBody>
      </p:sp>
      <p:pic>
        <p:nvPicPr>
          <p:cNvPr id="1026" name="Picture 2" descr="E:\1200px-Skype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74" y="1340768"/>
            <a:ext cx="6865863" cy="307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8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Statistics of defects by priority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7064" y="4293096"/>
            <a:ext cx="679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- Test Case Success Rate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85 %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Target value = 85 %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3065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Blocker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Minor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Trivial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Closed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Reopened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Resolved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Verified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6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15735"/>
              </p:ext>
            </p:extLst>
          </p:nvPr>
        </p:nvGraphicFramePr>
        <p:xfrm>
          <a:off x="323530" y="260649"/>
          <a:ext cx="8496942" cy="6520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/>
                <a:gridCol w="1272140"/>
                <a:gridCol w="4392488"/>
              </a:tblGrid>
              <a:tr h="51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bugs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70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Registration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is not possible to add the phone number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account after linking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it to another account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70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Authorization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Unable to authorization in the case of correct internet connection and valid login and password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70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UI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Incorrect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american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arabic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format after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swithing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American English (US) (2 bugs)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 one register of  the languages list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Incorrect info about the last user's visit in the conversation window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96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Settings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Incorrect RTL orientation of UI after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switсhing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to Arabic language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and in the case of PC's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arabic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L10N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3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Sending of text messages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Incorrect sequence of sending messages in chat after clicking the relevant button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70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Voice calls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Incorrect subtitles within voice calling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8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Defect density</a:t>
            </a:r>
            <a:endParaRPr lang="ru-RU" b="1" dirty="0" smtClean="0"/>
          </a:p>
          <a:p>
            <a:pPr marL="514350" indent="-514350">
              <a:buNone/>
            </a:pPr>
            <a:r>
              <a:rPr lang="en-US" dirty="0" smtClean="0"/>
              <a:t>number of defects in a single module</a:t>
            </a:r>
            <a:r>
              <a:rPr lang="ru-RU" dirty="0" smtClean="0"/>
              <a:t> </a:t>
            </a:r>
            <a:r>
              <a:rPr lang="en-US" dirty="0" smtClean="0"/>
              <a:t>/ total number of defects in software = 4 / 10 = 0.4</a:t>
            </a:r>
            <a:endParaRPr lang="be-B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quality of the testing team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US" b="1" dirty="0" smtClean="0"/>
              <a:t>1. Effectiveness of tests and test cases.</a:t>
            </a:r>
          </a:p>
          <a:p>
            <a:pPr>
              <a:buNone/>
            </a:pPr>
            <a:r>
              <a:rPr lang="en-US" dirty="0" smtClean="0"/>
              <a:t>number of defects found / number of test cases in the test set = 10 / 70 = 0.142</a:t>
            </a:r>
          </a:p>
          <a:p>
            <a:pPr>
              <a:buNone/>
            </a:pPr>
            <a:r>
              <a:rPr lang="en-US" b="1" dirty="0" smtClean="0"/>
              <a:t>2. Real-time QA command operation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time spent on the targeted QA activity /  the total number of working hours of the team = 87 / 160 = 0.543</a:t>
            </a:r>
          </a:p>
          <a:p>
            <a:pPr>
              <a:buNone/>
            </a:pPr>
            <a:endParaRPr lang="be-B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Testing team found app as well-organized, comprehensive, clean and uncluttered, very useful, and easy to use.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Recommendations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27573"/>
              </p:ext>
            </p:extLst>
          </p:nvPr>
        </p:nvGraphicFramePr>
        <p:xfrm>
          <a:off x="457200" y="16002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Change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Justifications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Severity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Addition of removing several chat  messages without everyone selecting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will extend the functionality and increase usability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Minor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Addition of a button for connection of a new incoming voice call to the current voice conversation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will extend the functionality and increase usability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Minor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team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04254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1443608"/>
                <a:gridCol w="4042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Hrybko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Engineer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testing lead, writing checklists, test cases, manual testing, reporting bugs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Krystsina </a:t>
                      </a:r>
                      <a:r>
                        <a:rPr lang="en-US" dirty="0" err="1" smtClean="0"/>
                        <a:t>Krukouskaya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QA Engineer</a:t>
                      </a:r>
                      <a:r>
                        <a:rPr lang="en-US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testing lead, writing checklists, test cases, manual testing, reporting bugs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Andrey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Ilyin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QA Engineer</a:t>
                      </a:r>
                      <a:r>
                        <a:rPr lang="en-US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testing lead, writing checklists, test cases, manual testing, reporting bugs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57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timetable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642910" y="5638800"/>
            <a:ext cx="7715304" cy="76216"/>
          </a:xfrm>
        </p:spPr>
        <p:txBody>
          <a:bodyPr>
            <a:normAutofit fontScale="25000" lnSpcReduction="20000"/>
          </a:bodyPr>
          <a:lstStyle/>
          <a:p>
            <a:endParaRPr lang="be-BY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43487"/>
              </p:ext>
            </p:extLst>
          </p:nvPr>
        </p:nvGraphicFramePr>
        <p:xfrm>
          <a:off x="0" y="646612"/>
          <a:ext cx="9143999" cy="621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90"/>
                <a:gridCol w="1126471"/>
                <a:gridCol w="4793225"/>
                <a:gridCol w="1253613"/>
              </a:tblGrid>
              <a:tr h="81288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Duration, h</a:t>
                      </a:r>
                      <a:endParaRPr lang="be-BY" dirty="0"/>
                    </a:p>
                  </a:txBody>
                  <a:tcPr/>
                </a:tc>
              </a:tr>
              <a:tr h="12540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Vasili</a:t>
                      </a:r>
                      <a:r>
                        <a:rPr lang="en-US" dirty="0" smtClean="0"/>
                        <a:t>, Krystsina, Andrei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11.01.</a:t>
                      </a:r>
                    </a:p>
                    <a:p>
                      <a:r>
                        <a:rPr lang="en-US" dirty="0" smtClean="0"/>
                        <a:t>2019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Collection the info about the devices and OS-s in the group,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dividing the app within modules,</a:t>
                      </a:r>
                      <a:r>
                        <a:rPr lang="en-US" sz="1900" baseline="0" dirty="0" smtClean="0"/>
                        <a:t> c</a:t>
                      </a:r>
                      <a:r>
                        <a:rPr lang="en-US" sz="1900" dirty="0" smtClean="0"/>
                        <a:t>reating templates for checklists and test cases. </a:t>
                      </a:r>
                      <a:endParaRPr lang="be-B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be-BY" dirty="0"/>
                    </a:p>
                  </a:txBody>
                  <a:tcPr/>
                </a:tc>
              </a:tr>
              <a:tr h="125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Vasili</a:t>
                      </a:r>
                      <a:r>
                        <a:rPr lang="en-US" dirty="0" smtClean="0"/>
                        <a:t>, Krystsina, Andrei</a:t>
                      </a:r>
                      <a:endParaRPr lang="be-BY" dirty="0" smtClean="0"/>
                    </a:p>
                    <a:p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14.01.</a:t>
                      </a:r>
                    </a:p>
                    <a:p>
                      <a:r>
                        <a:rPr lang="en-US" dirty="0" smtClean="0"/>
                        <a:t>2019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Appointment responsible people to particular application parts,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writing the checklists for app, organization a peer review of the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checklists.</a:t>
                      </a:r>
                      <a:endParaRPr lang="be-B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be-BY" dirty="0"/>
                    </a:p>
                  </a:txBody>
                  <a:tcPr/>
                </a:tc>
              </a:tr>
              <a:tr h="963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Vasili</a:t>
                      </a:r>
                      <a:r>
                        <a:rPr lang="en-US" dirty="0" smtClean="0"/>
                        <a:t>, Krystsina, Andrei</a:t>
                      </a:r>
                      <a:endParaRPr lang="be-BY" dirty="0" smtClean="0"/>
                    </a:p>
                    <a:p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22.01.</a:t>
                      </a:r>
                    </a:p>
                    <a:p>
                      <a:r>
                        <a:rPr lang="en-US" dirty="0" smtClean="0"/>
                        <a:t>2019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writing test cases based on checklists, organization a peer review of the test cases.</a:t>
                      </a:r>
                      <a:endParaRPr lang="be-B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be-BY" dirty="0"/>
                    </a:p>
                  </a:txBody>
                  <a:tcPr/>
                </a:tc>
              </a:tr>
              <a:tr h="963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Vasili</a:t>
                      </a:r>
                      <a:r>
                        <a:rPr lang="en-US" dirty="0" smtClean="0"/>
                        <a:t>, Krystsina, Andrei</a:t>
                      </a:r>
                      <a:endParaRPr lang="be-BY" dirty="0" smtClean="0"/>
                    </a:p>
                    <a:p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31.01.</a:t>
                      </a:r>
                    </a:p>
                    <a:p>
                      <a:r>
                        <a:rPr lang="en-US" dirty="0" smtClean="0"/>
                        <a:t>2019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all of</a:t>
                      </a:r>
                      <a:r>
                        <a:rPr lang="en-US" sz="19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checklists and test cases, reporting bugs into </a:t>
                      </a:r>
                      <a:r>
                        <a:rPr lang="en-US" sz="19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Jira</a:t>
                      </a:r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be-B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be-BY" dirty="0"/>
                    </a:p>
                  </a:txBody>
                  <a:tcPr/>
                </a:tc>
              </a:tr>
              <a:tr h="963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Vasili</a:t>
                      </a:r>
                      <a:r>
                        <a:rPr lang="en-US" dirty="0" smtClean="0"/>
                        <a:t>, Krystsina, Andrei</a:t>
                      </a:r>
                      <a:endParaRPr lang="be-BY" dirty="0" smtClean="0"/>
                    </a:p>
                    <a:p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7.02.</a:t>
                      </a:r>
                    </a:p>
                    <a:p>
                      <a:r>
                        <a:rPr lang="en-US" dirty="0" smtClean="0"/>
                        <a:t>2019</a:t>
                      </a:r>
                      <a:endParaRPr lang="be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Preparation a demo about testing process and analyzing the quality of the product, making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a TRR presentation</a:t>
                      </a:r>
                      <a:endParaRPr lang="be-B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be-BY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environment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80728"/>
              </p:ext>
            </p:extLst>
          </p:nvPr>
        </p:nvGraphicFramePr>
        <p:xfrm>
          <a:off x="395536" y="1772816"/>
          <a:ext cx="8496944" cy="3073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  <a:gridCol w="3096344"/>
                <a:gridCol w="2232248"/>
              </a:tblGrid>
              <a:tr h="571115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Name</a:t>
                      </a:r>
                      <a:endParaRPr lang="ru-RU" sz="2500" b="1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OS</a:t>
                      </a:r>
                      <a:endParaRPr lang="ru-RU" sz="2500" b="1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Skype Version</a:t>
                      </a:r>
                    </a:p>
                  </a:txBody>
                  <a:tcPr marL="128535" marR="128535" marT="64267" marB="64267"/>
                </a:tc>
              </a:tr>
              <a:tr h="72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Vasili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Hrybko</a:t>
                      </a:r>
                      <a:r>
                        <a:rPr lang="en-US" sz="2500" dirty="0" smtClean="0"/>
                        <a:t> 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Windows 7/64 sp.1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8.34.0.78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</a:tr>
              <a:tr h="791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Krystsina </a:t>
                      </a:r>
                      <a:r>
                        <a:rPr lang="en-US" sz="2500" dirty="0" err="1" smtClean="0"/>
                        <a:t>Krukouskaya</a:t>
                      </a:r>
                      <a:endParaRPr lang="ru-RU" sz="2500" dirty="0" smtClean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Windows 8</a:t>
                      </a:r>
                      <a:r>
                        <a:rPr lang="ru-RU" sz="2500" dirty="0" smtClean="0"/>
                        <a:t>.1</a:t>
                      </a:r>
                      <a:r>
                        <a:rPr lang="en-US" sz="2500" dirty="0" smtClean="0"/>
                        <a:t>/64 sp.1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8.34.0.78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</a:tr>
              <a:tr h="985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Andrey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Ilyin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Windows 7/64 sp.1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  <a:tc>
                  <a:txBody>
                    <a:bodyPr/>
                    <a:lstStyle/>
                    <a:p>
                      <a:r>
                        <a:rPr lang="ru-RU" sz="2500" dirty="0" smtClean="0"/>
                        <a:t>8.34.0.78</a:t>
                      </a:r>
                      <a:endParaRPr lang="ru-RU" sz="2500" dirty="0"/>
                    </a:p>
                  </a:txBody>
                  <a:tcPr marL="128535" marR="128535" marT="64267" marB="642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93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8.34.0.78 was successfully installed under both platforms (Windows 7/64 sp.1, Windows 8.1 / 64 sp.1), Smoke </a:t>
            </a:r>
            <a:r>
              <a:rPr lang="en-US" dirty="0" smtClean="0"/>
              <a:t>tests </a:t>
            </a:r>
            <a:r>
              <a:rPr lang="en-US" dirty="0"/>
              <a:t>passed successfully. The application is stable, the main functionality is workable. At the moment, </a:t>
            </a:r>
            <a:r>
              <a:rPr lang="en-US" dirty="0" smtClean="0"/>
              <a:t> </a:t>
            </a:r>
            <a:r>
              <a:rPr lang="en-US" dirty="0"/>
              <a:t>100% of the planned </a:t>
            </a:r>
            <a:r>
              <a:rPr lang="en-US" dirty="0" smtClean="0"/>
              <a:t>tests have been </a:t>
            </a:r>
            <a:r>
              <a:rPr lang="en-US" dirty="0" err="1" smtClean="0"/>
              <a:t>compeleted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9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Modules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with </a:t>
            </a:r>
            <a:r>
              <a:rPr lang="en-US" sz="2700" dirty="0"/>
              <a:t>which we worked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Hrybko</a:t>
            </a:r>
            <a:r>
              <a:rPr lang="en-US" b="1" dirty="0"/>
              <a:t> </a:t>
            </a:r>
            <a:r>
              <a:rPr lang="en-US" b="1" dirty="0" err="1" smtClean="0"/>
              <a:t>Vasili</a:t>
            </a:r>
            <a:r>
              <a:rPr lang="en-US" b="1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Launch </a:t>
            </a:r>
            <a:r>
              <a:rPr lang="en-US" dirty="0"/>
              <a:t>Skype, Sending multimedia and messages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Contact </a:t>
            </a:r>
            <a:r>
              <a:rPr lang="en-US" dirty="0" smtClean="0"/>
              <a:t>Management, </a:t>
            </a:r>
            <a:r>
              <a:rPr lang="en-US" dirty="0"/>
              <a:t>Skype Translator</a:t>
            </a:r>
          </a:p>
          <a:p>
            <a:r>
              <a:rPr lang="en-US" b="1" dirty="0" smtClean="0"/>
              <a:t>Krystsina </a:t>
            </a:r>
            <a:r>
              <a:rPr lang="en-US" b="1" dirty="0" err="1" smtClean="0"/>
              <a:t>Krukouskaya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Audio Calls between Skype subscribers</a:t>
            </a:r>
            <a:br>
              <a:rPr lang="en-US" dirty="0"/>
            </a:br>
            <a:r>
              <a:rPr lang="en-US" dirty="0"/>
              <a:t>Video Calls between Skype </a:t>
            </a:r>
            <a:r>
              <a:rPr lang="en-US" dirty="0" smtClean="0"/>
              <a:t>subscribers</a:t>
            </a:r>
          </a:p>
          <a:p>
            <a:pPr marL="0" indent="0">
              <a:buNone/>
            </a:pPr>
            <a:r>
              <a:rPr lang="en-US" dirty="0" smtClean="0"/>
              <a:t>Skype Translator</a:t>
            </a:r>
            <a:endParaRPr lang="en-US" dirty="0"/>
          </a:p>
          <a:p>
            <a:r>
              <a:rPr lang="en-US" b="1" dirty="0" err="1"/>
              <a:t>Andrey</a:t>
            </a:r>
            <a:r>
              <a:rPr lang="en-US" b="1" dirty="0"/>
              <a:t> </a:t>
            </a:r>
            <a:r>
              <a:rPr lang="en-US" b="1" dirty="0" err="1" smtClean="0"/>
              <a:t>Ilyin</a:t>
            </a:r>
            <a:r>
              <a:rPr lang="en-US" b="1" dirty="0" smtClean="0"/>
              <a:t>:</a:t>
            </a:r>
            <a:endParaRPr lang="ru-RU" b="1" dirty="0"/>
          </a:p>
          <a:p>
            <a:pPr marL="0" indent="0">
              <a:buNone/>
            </a:pPr>
            <a:r>
              <a:rPr lang="en-US" dirty="0" smtClean="0"/>
              <a:t>Search. Contact Management. Settings</a:t>
            </a:r>
            <a:r>
              <a:rPr lang="en-US" smtClean="0"/>
              <a:t>, </a:t>
            </a:r>
            <a:r>
              <a:rPr lang="en-US"/>
              <a:t>G</a:t>
            </a:r>
            <a:r>
              <a:rPr lang="en-US" smtClean="0"/>
              <a:t>UI </a:t>
            </a:r>
            <a:r>
              <a:rPr lang="en-US" dirty="0" smtClean="0"/>
              <a:t>Testing</a:t>
            </a:r>
            <a:r>
              <a:rPr lang="ru-RU" dirty="0" smtClean="0"/>
              <a:t>, </a:t>
            </a:r>
            <a:r>
              <a:rPr lang="en-US" dirty="0"/>
              <a:t>Skype Translator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7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Skype functionalities </a:t>
            </a:r>
            <a:br>
              <a:rPr lang="en-US" b="1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Not tested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 err="1" smtClean="0"/>
              <a:t>skype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Calls to mobiles and landlines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GroupMe</a:t>
            </a:r>
            <a:r>
              <a:rPr lang="en-US" dirty="0" smtClean="0"/>
              <a:t> (doesn’t work in Belarus)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9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Checklist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checklist we wrote checks for main functionality and  check functionality of main modules and tried to break application</a:t>
            </a:r>
          </a:p>
          <a:p>
            <a:r>
              <a:rPr lang="en-US" dirty="0" smtClean="0"/>
              <a:t>We wrote positive and negative checks</a:t>
            </a:r>
          </a:p>
          <a:p>
            <a:pPr marL="0" indent="0">
              <a:buNone/>
            </a:pPr>
            <a:r>
              <a:rPr lang="en-US" dirty="0" smtClean="0"/>
              <a:t>Enter equivalence classes and </a:t>
            </a:r>
            <a:r>
              <a:rPr lang="en-US" dirty="0"/>
              <a:t>boundary </a:t>
            </a:r>
            <a:r>
              <a:rPr lang="en-US" dirty="0" smtClean="0"/>
              <a:t>values, </a:t>
            </a:r>
          </a:p>
          <a:p>
            <a:r>
              <a:rPr lang="en-US" dirty="0" smtClean="0"/>
              <a:t>Smoke tests, like installation, launch, creating new account, login in existing account</a:t>
            </a:r>
          </a:p>
          <a:p>
            <a:r>
              <a:rPr lang="en-US" dirty="0" smtClean="0"/>
              <a:t>Sending messages, files, </a:t>
            </a:r>
            <a:r>
              <a:rPr lang="en-US" dirty="0" err="1" smtClean="0"/>
              <a:t>skype</a:t>
            </a:r>
            <a:r>
              <a:rPr lang="en-US" dirty="0" smtClean="0"/>
              <a:t> calls between users, testing </a:t>
            </a:r>
            <a:r>
              <a:rPr lang="en-US" dirty="0"/>
              <a:t>G</a:t>
            </a:r>
            <a:r>
              <a:rPr lang="en-US" dirty="0" smtClean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5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Test cases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In the process of testing</a:t>
            </a:r>
            <a:r>
              <a:rPr lang="ru-RU" sz="3600" dirty="0" smtClean="0"/>
              <a:t> </a:t>
            </a:r>
            <a:r>
              <a:rPr lang="en-US" sz="3600" dirty="0" smtClean="0"/>
              <a:t>were prepared</a:t>
            </a:r>
            <a:r>
              <a:rPr lang="ru-RU" sz="3600" dirty="0" smtClean="0"/>
              <a:t> </a:t>
            </a:r>
            <a:r>
              <a:rPr lang="en-US" sz="3600" b="1" dirty="0" smtClean="0"/>
              <a:t>70 test cases</a:t>
            </a:r>
            <a:r>
              <a:rPr lang="en-US" sz="3600" dirty="0" smtClean="0"/>
              <a:t>, affecting all functions of the application, except for paid ones. </a:t>
            </a:r>
            <a:r>
              <a:rPr lang="en-US" sz="3600" dirty="0"/>
              <a:t>E</a:t>
            </a:r>
            <a:r>
              <a:rPr lang="en-US" sz="3600" dirty="0" smtClean="0"/>
              <a:t>ach team member tested his module.</a:t>
            </a:r>
            <a:endParaRPr lang="be-BY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761</Words>
  <Application>Microsoft Office PowerPoint</Application>
  <PresentationFormat>Экран 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Project</vt:lpstr>
      <vt:lpstr>Test team</vt:lpstr>
      <vt:lpstr>Testing timetable</vt:lpstr>
      <vt:lpstr>Test environment</vt:lpstr>
      <vt:lpstr>Summary</vt:lpstr>
      <vt:lpstr>Modules  with which we worked</vt:lpstr>
      <vt:lpstr>Skype functionalities  Not tested</vt:lpstr>
      <vt:lpstr>Checklist</vt:lpstr>
      <vt:lpstr> Test cases</vt:lpstr>
      <vt:lpstr>Statistics of defects by priority </vt:lpstr>
      <vt:lpstr>Презентация PowerPoint</vt:lpstr>
      <vt:lpstr>Product quality</vt:lpstr>
      <vt:lpstr> The quality of the testing team</vt:lpstr>
      <vt:lpstr>Презентация PowerPoint</vt:lpstr>
      <vt:lpstr>Recommendations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Василий</dc:creator>
  <cp:lastModifiedBy>Кристина</cp:lastModifiedBy>
  <cp:revision>35</cp:revision>
  <dcterms:created xsi:type="dcterms:W3CDTF">2019-02-11T15:19:58Z</dcterms:created>
  <dcterms:modified xsi:type="dcterms:W3CDTF">2019-02-12T20:24:29Z</dcterms:modified>
</cp:coreProperties>
</file>