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5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0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5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8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57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6B72BC-B823-4EE6-9BA9-1CDEA71A699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4F365F-465C-41AC-96AC-E9E70BA9DFC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1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 Development: Dynamically Generated Content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Server Side Languages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PHP primarily acts as a filter, taking input from a file or stream</a:t>
            </a:r>
          </a:p>
          <a:p>
            <a:endParaRPr lang="en-GB" dirty="0"/>
          </a:p>
          <a:p>
            <a:r>
              <a:rPr lang="en-GB" dirty="0"/>
              <a:t>PHP has also attracted the development of many frameworks that provide building blocks and a design structure to promote rapid application development</a:t>
            </a:r>
          </a:p>
          <a:p>
            <a:endParaRPr lang="en-GB" dirty="0"/>
          </a:p>
          <a:p>
            <a:r>
              <a:rPr lang="en-GB" dirty="0"/>
              <a:t>Used in the LAMP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ColdFusion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ColdFusion is a server-side scripting language purchased by Adobe Systems in 2010</a:t>
            </a:r>
          </a:p>
          <a:p>
            <a:endParaRPr lang="en-GB" dirty="0"/>
          </a:p>
          <a:p>
            <a:r>
              <a:rPr lang="en-GB" dirty="0"/>
              <a:t>ColdFusion is most often used for data-driven websites or intranets</a:t>
            </a:r>
          </a:p>
          <a:p>
            <a:endParaRPr lang="en-GB" dirty="0"/>
          </a:p>
          <a:p>
            <a:r>
              <a:rPr lang="en-GB" dirty="0"/>
              <a:t>Its associated scripting language, </a:t>
            </a:r>
            <a:r>
              <a:rPr lang="en-GB" b="1" dirty="0"/>
              <a:t>ColdFusion </a:t>
            </a:r>
            <a:r>
              <a:rPr lang="en-GB" b="1" dirty="0" err="1"/>
              <a:t>Markup</a:t>
            </a:r>
            <a:r>
              <a:rPr lang="en-GB" b="1" dirty="0"/>
              <a:t> Language</a:t>
            </a:r>
            <a:r>
              <a:rPr lang="en-GB" dirty="0"/>
              <a:t> compares to the scripting components of ASP, JSP, and PHP in purpose and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Benefits of ColdFusion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Multi-platform</a:t>
            </a:r>
            <a:endParaRPr lang="en-GB" dirty="0"/>
          </a:p>
          <a:p>
            <a:endParaRPr lang="en-GB" dirty="0"/>
          </a:p>
          <a:p>
            <a:r>
              <a:rPr lang="en-GB" dirty="0"/>
              <a:t>Easy to learn</a:t>
            </a:r>
          </a:p>
          <a:p>
            <a:endParaRPr lang="en-GB" dirty="0"/>
          </a:p>
          <a:p>
            <a:r>
              <a:rPr lang="en-GB" dirty="0"/>
              <a:t>Tag based (looks like HTML, gives web community comfort that its just some additional tags)</a:t>
            </a:r>
          </a:p>
          <a:p>
            <a:endParaRPr lang="en-GB" dirty="0"/>
          </a:p>
          <a:p>
            <a:r>
              <a:rPr lang="en-GB" dirty="0"/>
              <a:t>Much support available via the web, wide following in the web community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Disadvantages of ColdFusion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It’s </a:t>
            </a:r>
            <a:r>
              <a:rPr lang="en-GB" dirty="0"/>
              <a:t>expensive</a:t>
            </a:r>
          </a:p>
          <a:p>
            <a:endParaRPr lang="en-GB" dirty="0"/>
          </a:p>
          <a:p>
            <a:r>
              <a:rPr lang="en-US" dirty="0"/>
              <a:t>ColdFusion is a closed source technology and the development is handled completely by one company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Features of ColdFusion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Simplified database access</a:t>
            </a:r>
          </a:p>
          <a:p>
            <a:endParaRPr lang="en-GB" dirty="0"/>
          </a:p>
          <a:p>
            <a:r>
              <a:rPr lang="en-GB" dirty="0"/>
              <a:t>Client and server cache management</a:t>
            </a:r>
          </a:p>
          <a:p>
            <a:endParaRPr lang="en-GB" dirty="0"/>
          </a:p>
          <a:p>
            <a:r>
              <a:rPr lang="en-GB" dirty="0"/>
              <a:t>Client-side code generation, especially for form widgets and validation</a:t>
            </a:r>
          </a:p>
          <a:p>
            <a:endParaRPr lang="en-GB" dirty="0"/>
          </a:p>
          <a:p>
            <a:r>
              <a:rPr lang="en-GB" dirty="0"/>
              <a:t>GUI administration</a:t>
            </a:r>
          </a:p>
          <a:p>
            <a:endParaRPr lang="en-GB" dirty="0"/>
          </a:p>
          <a:p>
            <a:r>
              <a:rPr lang="en-GB" dirty="0"/>
              <a:t>XML parsing, querying (</a:t>
            </a:r>
            <a:r>
              <a:rPr lang="en-GB" dirty="0" err="1"/>
              <a:t>XPath</a:t>
            </a:r>
            <a:r>
              <a:rPr lang="en-GB" dirty="0"/>
              <a:t>), validation and transformation (XSLT)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Features of ColdFusion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GB" sz="2400" dirty="0"/>
          </a:p>
          <a:p>
            <a:r>
              <a:rPr lang="en-GB" sz="2400" dirty="0"/>
              <a:t>Server clustering</a:t>
            </a:r>
          </a:p>
          <a:p>
            <a:endParaRPr lang="en-GB" sz="2400" dirty="0"/>
          </a:p>
          <a:p>
            <a:r>
              <a:rPr lang="en-GB" sz="2400" dirty="0"/>
              <a:t>Task scheduling</a:t>
            </a:r>
          </a:p>
          <a:p>
            <a:endParaRPr lang="en-GB" sz="2400" dirty="0"/>
          </a:p>
          <a:p>
            <a:r>
              <a:rPr lang="en-GB" sz="2400" dirty="0"/>
              <a:t>Graphing and reporting</a:t>
            </a:r>
          </a:p>
          <a:p>
            <a:endParaRPr lang="en-GB" sz="2400" dirty="0"/>
          </a:p>
          <a:p>
            <a:r>
              <a:rPr lang="en-GB" sz="2400" dirty="0"/>
              <a:t>Simplified file manipulation including raster graphics</a:t>
            </a:r>
          </a:p>
          <a:p>
            <a:endParaRPr lang="en-GB" sz="2400" dirty="0"/>
          </a:p>
          <a:p>
            <a:r>
              <a:rPr lang="en-GB" sz="2400" dirty="0"/>
              <a:t>Simplified web service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Cold Fusion 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Cold </a:t>
            </a:r>
            <a:r>
              <a:rPr lang="en-US" dirty="0"/>
              <a:t>Fusion Applications are a collection of .cfm pages consisting of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/>
              <a:t>Cold Fusion Tags (like HTML but all start with letters “CF”)</a:t>
            </a:r>
          </a:p>
          <a:p>
            <a:pPr lvl="1"/>
            <a:r>
              <a:rPr lang="en-US" sz="2000" dirty="0"/>
              <a:t>SQL</a:t>
            </a:r>
          </a:p>
          <a:p>
            <a:pPr lvl="1"/>
            <a:r>
              <a:rPr lang="en-US" sz="2000" dirty="0"/>
              <a:t>JavaScript</a:t>
            </a:r>
          </a:p>
          <a:p>
            <a:pPr lvl="1"/>
            <a:r>
              <a:rPr lang="en-US" sz="2000" dirty="0"/>
              <a:t>ColdFusion function calls (a very rich library of function to aid in the processing of user inputs and creation of dynamically generated HTML and text)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Perl stands for practical extraction and report language and was developed by Larry Wall</a:t>
            </a:r>
          </a:p>
          <a:p>
            <a:endParaRPr lang="en-GB" dirty="0"/>
          </a:p>
          <a:p>
            <a:r>
              <a:rPr lang="en-GB" dirty="0"/>
              <a:t>Perl is similar to shell script.</a:t>
            </a:r>
          </a:p>
          <a:p>
            <a:pPr lvl="1"/>
            <a:r>
              <a:rPr lang="en-GB" sz="2000" dirty="0"/>
              <a:t>A shell script is a text file that contains a sequence of commands for a UNIX-based operating system </a:t>
            </a:r>
          </a:p>
          <a:p>
            <a:pPr lvl="1"/>
            <a:endParaRPr lang="en-GB" sz="2000" dirty="0"/>
          </a:p>
          <a:p>
            <a:r>
              <a:rPr lang="en-GB" dirty="0"/>
              <a:t>Only it is much easier and more similar to the high end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is a high-level, general-purpose, interpreted, dynamic programming language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is a general-purpose programming language originally developed for text manipulation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is now being used for used for a wide range of tasks including system administration, web development, network programming,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Benefits of PERL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2400" dirty="0"/>
          </a:p>
          <a:p>
            <a:r>
              <a:rPr lang="en-GB" sz="2400" dirty="0"/>
              <a:t>Practical extraction and report language</a:t>
            </a:r>
          </a:p>
          <a:p>
            <a:endParaRPr lang="en-GB" sz="2400" dirty="0"/>
          </a:p>
          <a:p>
            <a:r>
              <a:rPr lang="en-GB" sz="2400" dirty="0"/>
              <a:t>Similar to shell script but lot easier and more powerful</a:t>
            </a:r>
          </a:p>
          <a:p>
            <a:endParaRPr lang="en-GB" sz="2400" dirty="0"/>
          </a:p>
          <a:p>
            <a:r>
              <a:rPr lang="en-GB" sz="2400" dirty="0"/>
              <a:t>Easy availability</a:t>
            </a:r>
          </a:p>
          <a:p>
            <a:endParaRPr lang="en-GB" sz="2400" dirty="0"/>
          </a:p>
          <a:p>
            <a:r>
              <a:rPr lang="en-US" sz="2400" dirty="0"/>
              <a:t>A lot of reusable code exists</a:t>
            </a:r>
          </a:p>
          <a:p>
            <a:endParaRPr lang="en-GB" sz="2400" dirty="0"/>
          </a:p>
          <a:p>
            <a:r>
              <a:rPr lang="en-GB" sz="2400" dirty="0"/>
              <a:t>All details available on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Server </a:t>
            </a:r>
            <a:r>
              <a:rPr lang="en-GB" dirty="0"/>
              <a:t>languages are used in server side </a:t>
            </a:r>
            <a:r>
              <a:rPr lang="en-GB" dirty="0" smtClean="0"/>
              <a:t>scripting</a:t>
            </a:r>
          </a:p>
          <a:p>
            <a:endParaRPr lang="en-GB" dirty="0"/>
          </a:p>
          <a:p>
            <a:r>
              <a:rPr lang="en-GB" dirty="0"/>
              <a:t>Examples of server languages are</a:t>
            </a:r>
            <a:r>
              <a:rPr lang="en-GB" dirty="0" smtClean="0"/>
              <a:t>:</a:t>
            </a:r>
            <a:endParaRPr lang="en-GB" dirty="0"/>
          </a:p>
          <a:p>
            <a:endParaRPr lang="en-GB" dirty="0"/>
          </a:p>
          <a:p>
            <a:pPr lvl="1"/>
            <a:r>
              <a:rPr lang="en-GB" sz="2000" dirty="0"/>
              <a:t>PHP</a:t>
            </a:r>
          </a:p>
          <a:p>
            <a:pPr lvl="1"/>
            <a:r>
              <a:rPr lang="en-GB" sz="2000" dirty="0"/>
              <a:t>Java via Java Server Pages</a:t>
            </a:r>
          </a:p>
          <a:p>
            <a:pPr lvl="1"/>
            <a:r>
              <a:rPr lang="en-GB" sz="2000" dirty="0"/>
              <a:t>Perl</a:t>
            </a:r>
          </a:p>
          <a:p>
            <a:pPr lvl="1"/>
            <a:r>
              <a:rPr lang="en-GB" sz="2000" dirty="0"/>
              <a:t>Python</a:t>
            </a:r>
          </a:p>
          <a:p>
            <a:pPr lvl="1"/>
            <a:r>
              <a:rPr lang="en-GB" sz="2000" dirty="0"/>
              <a:t>Cold Fusion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Disadvantages of PERL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Easier </a:t>
            </a:r>
            <a:r>
              <a:rPr lang="en-GB" dirty="0"/>
              <a:t>to make a mess, </a:t>
            </a:r>
            <a:r>
              <a:rPr lang="en-US" dirty="0"/>
              <a:t>It contains many, many features from many languages and tools.</a:t>
            </a:r>
          </a:p>
          <a:p>
            <a:endParaRPr lang="en-US" dirty="0"/>
          </a:p>
          <a:p>
            <a:r>
              <a:rPr lang="en-US" dirty="0"/>
              <a:t>It contains different constructs for the same functionality (for example, there are at least 5 ways to perform a one-line if statement).</a:t>
            </a:r>
          </a:p>
          <a:p>
            <a:endParaRPr lang="en-US" dirty="0"/>
          </a:p>
          <a:p>
            <a:r>
              <a:rPr lang="en-US" dirty="0"/>
              <a:t>You cannot distribute a Perl program as an opaque binary. That is, you cannot really commercialize products you develop in Perl.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Features of 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GB" dirty="0"/>
              <a:t>The overall structure of Perl derives broadly from C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is procedural in nature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has many built-in functions that provide tools often used in shell programming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Perl 5 added features that support complex data structures and an object-oriented programming model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All versions of Perl do automatic data-typing and automatic memory-management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Language -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PHP </a:t>
            </a:r>
            <a:r>
              <a:rPr lang="en-GB" dirty="0"/>
              <a:t>is a powerful language for making dynamic and interactive Web pages.</a:t>
            </a:r>
          </a:p>
          <a:p>
            <a:endParaRPr lang="en-GB" dirty="0"/>
          </a:p>
          <a:p>
            <a:r>
              <a:rPr lang="en-GB" dirty="0"/>
              <a:t>PHP is the widely-used, free, and efficient alternative to competitors such as Microsoft's ASP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PHP?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PHP </a:t>
            </a:r>
            <a:r>
              <a:rPr lang="en-GB" dirty="0"/>
              <a:t>stands for PHP: Hypertext </a:t>
            </a:r>
            <a:r>
              <a:rPr lang="en-GB" dirty="0" err="1"/>
              <a:t>Preprocessor</a:t>
            </a:r>
            <a:endParaRPr lang="en-GB" dirty="0"/>
          </a:p>
          <a:p>
            <a:endParaRPr lang="en-GB" dirty="0"/>
          </a:p>
          <a:p>
            <a:r>
              <a:rPr lang="en-GB" dirty="0"/>
              <a:t>PHP is a server-side scripting language, like ASP</a:t>
            </a:r>
          </a:p>
          <a:p>
            <a:endParaRPr lang="en-GB" dirty="0"/>
          </a:p>
          <a:p>
            <a:r>
              <a:rPr lang="en-GB" dirty="0"/>
              <a:t>PHP scripts are executed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PHP?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PHP supports many databases (</a:t>
            </a:r>
            <a:r>
              <a:rPr lang="en-GB" dirty="0" err="1"/>
              <a:t>MySQL</a:t>
            </a:r>
            <a:r>
              <a:rPr lang="en-GB" dirty="0"/>
              <a:t>, Informix, Oracle, Sybase, Solid, </a:t>
            </a:r>
            <a:r>
              <a:rPr lang="en-GB" dirty="0" err="1"/>
              <a:t>PostgreSQL</a:t>
            </a:r>
            <a:r>
              <a:rPr lang="en-GB" dirty="0"/>
              <a:t>, Generic ODBC, etc.)</a:t>
            </a:r>
          </a:p>
          <a:p>
            <a:endParaRPr lang="en-GB" dirty="0"/>
          </a:p>
          <a:p>
            <a:r>
              <a:rPr lang="en-GB" dirty="0"/>
              <a:t>PHP is an open source software</a:t>
            </a:r>
          </a:p>
          <a:p>
            <a:endParaRPr lang="en-GB" dirty="0"/>
          </a:p>
          <a:p>
            <a:r>
              <a:rPr lang="en-GB" dirty="0"/>
              <a:t>PHP is free to download and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PHP File?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PHP </a:t>
            </a:r>
            <a:r>
              <a:rPr lang="en-GB" dirty="0"/>
              <a:t>files can contain text, HTML tags and scripts</a:t>
            </a:r>
          </a:p>
          <a:p>
            <a:endParaRPr lang="en-GB" dirty="0"/>
          </a:p>
          <a:p>
            <a:r>
              <a:rPr lang="en-GB" dirty="0"/>
              <a:t>PHP files are returned to the browser as plain HTML </a:t>
            </a:r>
          </a:p>
          <a:p>
            <a:endParaRPr lang="en-GB" dirty="0"/>
          </a:p>
          <a:p>
            <a:r>
              <a:rPr lang="en-GB" dirty="0"/>
              <a:t>PHP files have a file extension of ".</a:t>
            </a:r>
            <a:r>
              <a:rPr lang="en-GB" dirty="0" err="1"/>
              <a:t>php</a:t>
            </a:r>
            <a:r>
              <a:rPr lang="en-GB" dirty="0"/>
              <a:t>", ".php3", or ".</a:t>
            </a:r>
            <a:r>
              <a:rPr lang="en-GB" dirty="0" err="1"/>
              <a:t>phtml</a:t>
            </a:r>
            <a:r>
              <a:rPr lang="en-GB" dirty="0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MySQL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2400" dirty="0"/>
          </a:p>
          <a:p>
            <a:r>
              <a:rPr lang="en-GB" sz="2400" dirty="0" err="1"/>
              <a:t>MySQL</a:t>
            </a:r>
            <a:r>
              <a:rPr lang="en-GB" sz="2400" dirty="0"/>
              <a:t> is a database server</a:t>
            </a:r>
          </a:p>
          <a:p>
            <a:endParaRPr lang="en-GB" sz="2400" dirty="0"/>
          </a:p>
          <a:p>
            <a:r>
              <a:rPr lang="en-GB" sz="2400" dirty="0" err="1"/>
              <a:t>MySQL</a:t>
            </a:r>
            <a:r>
              <a:rPr lang="en-GB" sz="2400" dirty="0"/>
              <a:t> is ideal for both small and large applications</a:t>
            </a:r>
          </a:p>
          <a:p>
            <a:endParaRPr lang="en-GB" sz="2400" dirty="0"/>
          </a:p>
          <a:p>
            <a:r>
              <a:rPr lang="en-GB" sz="2400" dirty="0" err="1"/>
              <a:t>MySQL</a:t>
            </a:r>
            <a:r>
              <a:rPr lang="en-GB" sz="2400" dirty="0"/>
              <a:t> supports standard SQL</a:t>
            </a:r>
          </a:p>
          <a:p>
            <a:endParaRPr lang="en-GB" sz="2400" dirty="0"/>
          </a:p>
          <a:p>
            <a:r>
              <a:rPr lang="en-GB" sz="2400" dirty="0" err="1"/>
              <a:t>MySQL</a:t>
            </a:r>
            <a:r>
              <a:rPr lang="en-GB" sz="2400" dirty="0"/>
              <a:t> compiles on a number of platforms</a:t>
            </a:r>
          </a:p>
          <a:p>
            <a:endParaRPr lang="en-GB" sz="2400" dirty="0"/>
          </a:p>
          <a:p>
            <a:r>
              <a:rPr lang="en-GB" sz="2400" dirty="0" err="1"/>
              <a:t>MySQL</a:t>
            </a:r>
            <a:r>
              <a:rPr lang="en-GB" sz="2400" dirty="0"/>
              <a:t> is free to download and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and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PHP combined with </a:t>
            </a:r>
            <a:r>
              <a:rPr lang="en-GB" dirty="0" err="1"/>
              <a:t>MySQL</a:t>
            </a:r>
            <a:r>
              <a:rPr lang="en-GB" dirty="0"/>
              <a:t> are cross-platform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PHP </a:t>
            </a:r>
            <a:r>
              <a:rPr lang="en-GB" dirty="0"/>
              <a:t>runs on different platforms (Windows, Linux, Unix, etc.)</a:t>
            </a:r>
          </a:p>
          <a:p>
            <a:endParaRPr lang="en-GB" dirty="0"/>
          </a:p>
          <a:p>
            <a:r>
              <a:rPr lang="en-GB" dirty="0"/>
              <a:t>PHP is compatible with almost all servers used today (Apache, IIS, etc.)</a:t>
            </a:r>
          </a:p>
          <a:p>
            <a:endParaRPr lang="en-GB" dirty="0"/>
          </a:p>
          <a:p>
            <a:r>
              <a:rPr lang="en-GB" dirty="0"/>
              <a:t>PHP is FREE to download from the official PHP resource: </a:t>
            </a:r>
            <a:r>
              <a:rPr lang="en-GB" u="sng" dirty="0">
                <a:solidFill>
                  <a:srgbClr val="00B0F0"/>
                </a:solidFill>
              </a:rPr>
              <a:t>www.php.net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PHP is easy to learn and runs efficiently on the server side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</TotalTime>
  <Words>785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Web Development: Dynamically Generated Content </vt:lpstr>
      <vt:lpstr>Server Languages</vt:lpstr>
      <vt:lpstr>Server Language - PHP</vt:lpstr>
      <vt:lpstr>What is PHP?</vt:lpstr>
      <vt:lpstr>What is PHP?</vt:lpstr>
      <vt:lpstr>What is a PHP File?</vt:lpstr>
      <vt:lpstr>What is MySQL?</vt:lpstr>
      <vt:lpstr>MySQL and PHP</vt:lpstr>
      <vt:lpstr>Benefits of PHP</vt:lpstr>
      <vt:lpstr>Uses of PHP</vt:lpstr>
      <vt:lpstr>ColdFusion</vt:lpstr>
      <vt:lpstr>Benefits of ColdFusion</vt:lpstr>
      <vt:lpstr>Disadvantages of ColdFusion</vt:lpstr>
      <vt:lpstr>Main Features of ColdFusion</vt:lpstr>
      <vt:lpstr>Main Features of ColdFusion</vt:lpstr>
      <vt:lpstr>Cold Fusion Applications</vt:lpstr>
      <vt:lpstr>PERL</vt:lpstr>
      <vt:lpstr>PERL</vt:lpstr>
      <vt:lpstr>Benefits of PERL</vt:lpstr>
      <vt:lpstr>Disadvantages of PERL</vt:lpstr>
      <vt:lpstr>Main Features of PERL</vt:lpstr>
    </vt:vector>
  </TitlesOfParts>
  <Company>Aberdeen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Development: Dynamically Generated Content</dc:title>
  <dc:creator>RM</dc:creator>
  <cp:lastModifiedBy>ANDERSON ZACHARY</cp:lastModifiedBy>
  <cp:revision>63</cp:revision>
  <dcterms:created xsi:type="dcterms:W3CDTF">2010-11-04T10:39:50Z</dcterms:created>
  <dcterms:modified xsi:type="dcterms:W3CDTF">2016-01-22T14:18:12Z</dcterms:modified>
</cp:coreProperties>
</file>