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9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Web Development: Dynamically Generated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Application Frameworks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ASP.NET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ASP.NET file is just the same as an HTML file</a:t>
            </a:r>
          </a:p>
          <a:p>
            <a:endParaRPr lang="en-GB" dirty="0"/>
          </a:p>
          <a:p>
            <a:r>
              <a:rPr lang="en-GB" dirty="0"/>
              <a:t>An ASP.NET file can contain HTML, XML, and scripts</a:t>
            </a:r>
          </a:p>
          <a:p>
            <a:endParaRPr lang="en-GB" dirty="0"/>
          </a:p>
          <a:p>
            <a:r>
              <a:rPr lang="en-GB" dirty="0"/>
              <a:t>Scripts in an ASP.NET file are executed on the server</a:t>
            </a:r>
          </a:p>
          <a:p>
            <a:endParaRPr lang="en-GB" dirty="0"/>
          </a:p>
          <a:p>
            <a:r>
              <a:rPr lang="en-GB" dirty="0"/>
              <a:t>An ASP.NET file has the file extension ".</a:t>
            </a:r>
            <a:r>
              <a:rPr lang="en-GB" dirty="0" err="1"/>
              <a:t>aspx</a:t>
            </a:r>
            <a:r>
              <a:rPr lang="en-GB" dirty="0"/>
              <a:t>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94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ASP.NET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a browser requests </a:t>
            </a:r>
            <a:r>
              <a:rPr lang="en-GB" dirty="0" smtClean="0"/>
              <a:t>a </a:t>
            </a:r>
            <a:r>
              <a:rPr lang="en-GB" dirty="0"/>
              <a:t>HTML file, the server returns the file</a:t>
            </a:r>
          </a:p>
          <a:p>
            <a:endParaRPr lang="en-GB" dirty="0"/>
          </a:p>
          <a:p>
            <a:r>
              <a:rPr lang="en-GB" dirty="0"/>
              <a:t>When a browser requests an ASP.NET file, IIS passes the request to the ASP.NET engine on the server</a:t>
            </a:r>
          </a:p>
          <a:p>
            <a:endParaRPr lang="en-GB" dirty="0"/>
          </a:p>
          <a:p>
            <a:r>
              <a:rPr lang="en-GB" dirty="0"/>
              <a:t>The ASP.NET engine reads the file, line by line, and executes the scripts in the file</a:t>
            </a:r>
          </a:p>
          <a:p>
            <a:endParaRPr lang="en-GB" dirty="0"/>
          </a:p>
          <a:p>
            <a:r>
              <a:rPr lang="en-GB" dirty="0"/>
              <a:t>Finally, the ASP.NET file is returned to the browser as plain 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1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new in ASP.NET?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Better </a:t>
            </a:r>
            <a:r>
              <a:rPr lang="en-GB" dirty="0"/>
              <a:t>language </a:t>
            </a:r>
            <a:r>
              <a:rPr lang="en-GB" dirty="0" smtClean="0"/>
              <a:t>support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Programmable </a:t>
            </a:r>
            <a:r>
              <a:rPr lang="en-GB" dirty="0" smtClean="0"/>
              <a:t>controls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Event-driven </a:t>
            </a:r>
            <a:r>
              <a:rPr lang="en-GB" dirty="0" smtClean="0"/>
              <a:t>programming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XML-based </a:t>
            </a:r>
            <a:r>
              <a:rPr lang="en-GB" dirty="0" smtClean="0"/>
              <a:t>components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authentication, with accounts and </a:t>
            </a:r>
            <a:r>
              <a:rPr lang="en-GB" dirty="0" smtClean="0"/>
              <a:t>roles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 </a:t>
            </a:r>
            <a:r>
              <a:rPr lang="en-GB" dirty="0" smtClean="0"/>
              <a:t>scalability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Increased </a:t>
            </a:r>
            <a:r>
              <a:rPr lang="en-GB" dirty="0"/>
              <a:t>performance - Compiled </a:t>
            </a:r>
            <a:r>
              <a:rPr lang="en-GB" dirty="0" smtClean="0"/>
              <a:t>code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Easier configuration and deployment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98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Windows </a:t>
            </a:r>
            <a:r>
              <a:rPr lang="en-GB" dirty="0"/>
              <a:t>2000 or XP</a:t>
            </a:r>
          </a:p>
          <a:p>
            <a:endParaRPr lang="en-GB" dirty="0"/>
          </a:p>
          <a:p>
            <a:r>
              <a:rPr lang="en-GB" dirty="0"/>
              <a:t>Before ASP.NET can be installed on your computer, all relevant service packs and security updates must be installed</a:t>
            </a:r>
          </a:p>
          <a:p>
            <a:endParaRPr lang="en-GB" dirty="0"/>
          </a:p>
          <a:p>
            <a:r>
              <a:rPr lang="en-GB" dirty="0"/>
              <a:t>If you have a slow Internet connection, you might have problems downloading large files</a:t>
            </a:r>
          </a:p>
          <a:p>
            <a:endParaRPr lang="en-GB" dirty="0"/>
          </a:p>
          <a:p>
            <a:r>
              <a:rPr lang="en-GB" dirty="0"/>
              <a:t>Find more information about .NET system requirements on </a:t>
            </a:r>
            <a:r>
              <a:rPr lang="en-GB" u="sng" dirty="0">
                <a:solidFill>
                  <a:srgbClr val="00B0F0"/>
                </a:solidFill>
              </a:rPr>
              <a:t>http://msdn.microsoft.com/en-us/library/8z6watww(v=vs.71).aspx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9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Integrated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integrated development environment (IDE) is a programming environment that has been packaged as an application program made up of:</a:t>
            </a:r>
          </a:p>
          <a:p>
            <a:endParaRPr lang="en-US" dirty="0"/>
          </a:p>
          <a:p>
            <a:pPr lvl="1"/>
            <a:r>
              <a:rPr lang="en-US" sz="2000" dirty="0"/>
              <a:t>An Editor</a:t>
            </a:r>
          </a:p>
          <a:p>
            <a:pPr lvl="1"/>
            <a:r>
              <a:rPr lang="en-US" sz="2000" dirty="0"/>
              <a:t>Compiler</a:t>
            </a:r>
          </a:p>
          <a:p>
            <a:pPr lvl="1"/>
            <a:r>
              <a:rPr lang="en-US" sz="2000" dirty="0"/>
              <a:t>Debugger</a:t>
            </a:r>
          </a:p>
          <a:p>
            <a:pPr lvl="1"/>
            <a:r>
              <a:rPr lang="en-US" sz="2000" dirty="0"/>
              <a:t>Graphical User Interface builder</a:t>
            </a:r>
          </a:p>
          <a:p>
            <a:pPr lvl="1"/>
            <a:endParaRPr lang="en-US" sz="2000" dirty="0"/>
          </a:p>
          <a:p>
            <a:r>
              <a:rPr lang="en-US" dirty="0"/>
              <a:t>IDEs for developing HTML applications are some of the most popular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4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Integrated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most popular IDEs include:</a:t>
            </a:r>
          </a:p>
          <a:p>
            <a:endParaRPr lang="en-US" dirty="0"/>
          </a:p>
          <a:p>
            <a:pPr lvl="1"/>
            <a:r>
              <a:rPr lang="en-US" sz="2000" dirty="0"/>
              <a:t>Eclipse</a:t>
            </a:r>
          </a:p>
          <a:p>
            <a:pPr lvl="1"/>
            <a:r>
              <a:rPr lang="en-US" sz="2000" dirty="0" err="1"/>
              <a:t>Netbeans</a:t>
            </a:r>
            <a:endParaRPr lang="en-US" sz="2000" dirty="0"/>
          </a:p>
          <a:p>
            <a:pPr lvl="1"/>
            <a:r>
              <a:rPr lang="en-US" sz="2000" dirty="0"/>
              <a:t>Adobe </a:t>
            </a:r>
            <a:r>
              <a:rPr lang="en-US" sz="2000" dirty="0" smtClean="0"/>
              <a:t>Dreamweaver</a:t>
            </a:r>
          </a:p>
          <a:p>
            <a:pPr lvl="1"/>
            <a:r>
              <a:rPr lang="en-US" sz="2000" dirty="0" smtClean="0"/>
              <a:t>Komodo</a:t>
            </a:r>
            <a:endParaRPr lang="en-US" sz="2000" dirty="0"/>
          </a:p>
          <a:p>
            <a:pPr lvl="1"/>
            <a:r>
              <a:rPr lang="en-US" sz="2000" dirty="0"/>
              <a:t>Delphi</a:t>
            </a:r>
          </a:p>
          <a:p>
            <a:pPr lvl="1"/>
            <a:r>
              <a:rPr lang="en-GB" sz="2000" dirty="0" err="1"/>
              <a:t>JBuilder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26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Web Application Frameworks?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web application framework is a software framework that is designed to support the development of dynamic websites</a:t>
            </a:r>
          </a:p>
          <a:p>
            <a:endParaRPr lang="en-GB" dirty="0"/>
          </a:p>
          <a:p>
            <a:r>
              <a:rPr lang="en-GB" dirty="0"/>
              <a:t>The framework aims to alleviate the overhead associated with common activities performed in Web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4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Some </a:t>
            </a:r>
            <a:r>
              <a:rPr lang="en-GB" dirty="0"/>
              <a:t>web application frameworks come with authentication and authorization frameworks</a:t>
            </a:r>
          </a:p>
          <a:p>
            <a:endParaRPr lang="en-GB" dirty="0"/>
          </a:p>
          <a:p>
            <a:r>
              <a:rPr lang="en-GB" dirty="0"/>
              <a:t>Many web application frameworks create a unified Application Programming Interface(API) to a database backend</a:t>
            </a:r>
          </a:p>
          <a:p>
            <a:endParaRPr lang="en-GB" dirty="0"/>
          </a:p>
          <a:p>
            <a:r>
              <a:rPr lang="en-GB" dirty="0"/>
              <a:t>An API is </a:t>
            </a:r>
            <a:r>
              <a:rPr lang="en-US" dirty="0"/>
              <a:t>a set of routines, protocols, and tools for building software applications</a:t>
            </a:r>
          </a:p>
          <a:p>
            <a:endParaRPr lang="en-US" dirty="0"/>
          </a:p>
          <a:p>
            <a:r>
              <a:rPr lang="en-US" dirty="0"/>
              <a:t>Most operating systems provides APIs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1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use templates, in which variables from the programming language can be inserted without using code</a:t>
            </a:r>
          </a:p>
          <a:p>
            <a:endParaRPr lang="en-GB" dirty="0"/>
          </a:p>
          <a:p>
            <a:r>
              <a:rPr lang="en-GB" dirty="0"/>
              <a:t>Web caching is the caching of web documents in order to reduce bandwidth usage</a:t>
            </a:r>
          </a:p>
          <a:p>
            <a:endParaRPr lang="en-GB" dirty="0"/>
          </a:p>
          <a:p>
            <a:r>
              <a:rPr lang="en-GB" dirty="0"/>
              <a:t>AJAX can be used for creating interactive web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Some </a:t>
            </a:r>
            <a:r>
              <a:rPr lang="en-GB" dirty="0"/>
              <a:t>frameworks minimize web application configuration through the use of introspection</a:t>
            </a:r>
          </a:p>
          <a:p>
            <a:endParaRPr lang="en-GB" dirty="0"/>
          </a:p>
          <a:p>
            <a:r>
              <a:rPr lang="en-GB" dirty="0"/>
              <a:t>Some frameworks provide tools for creating and providing web 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14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WAFs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following are some of the most popular WAFs</a:t>
            </a:r>
          </a:p>
          <a:p>
            <a:endParaRPr lang="en-GB" dirty="0"/>
          </a:p>
          <a:p>
            <a:pPr lvl="1"/>
            <a:r>
              <a:rPr lang="en-GB" sz="2000" dirty="0"/>
              <a:t>ASP.NET</a:t>
            </a:r>
          </a:p>
          <a:p>
            <a:pPr lvl="1"/>
            <a:r>
              <a:rPr lang="en-GB" sz="2000" dirty="0"/>
              <a:t>Python</a:t>
            </a:r>
          </a:p>
          <a:p>
            <a:pPr lvl="1"/>
            <a:r>
              <a:rPr lang="en-GB" sz="2000" dirty="0"/>
              <a:t>Ruby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5618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ASP.NET </a:t>
            </a:r>
            <a:r>
              <a:rPr lang="en-GB" dirty="0"/>
              <a:t>is a part of the Microsoft .NET framework</a:t>
            </a:r>
          </a:p>
          <a:p>
            <a:endParaRPr lang="en-GB" dirty="0"/>
          </a:p>
          <a:p>
            <a:r>
              <a:rPr lang="en-GB" dirty="0"/>
              <a:t>It is a powerful tool for creating dynamic and interactive web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ASP.NET?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ASP.NET </a:t>
            </a:r>
            <a:r>
              <a:rPr lang="en-GB" dirty="0"/>
              <a:t>is a server side scripting technology that enables scripts to be executed by an Internet server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lvl="1"/>
            <a:r>
              <a:rPr lang="en-GB" dirty="0"/>
              <a:t>ASP.NET is a Microsoft Technology</a:t>
            </a:r>
          </a:p>
          <a:p>
            <a:pPr lvl="1"/>
            <a:r>
              <a:rPr lang="en-GB" dirty="0"/>
              <a:t>ASP stands for Active Server Pages</a:t>
            </a:r>
          </a:p>
          <a:p>
            <a:pPr lvl="1"/>
            <a:r>
              <a:rPr lang="en-GB" dirty="0"/>
              <a:t>ASP.NET is a program that runs inside Internet Information Services (IIS)</a:t>
            </a:r>
          </a:p>
          <a:p>
            <a:pPr lvl="1"/>
            <a:r>
              <a:rPr lang="en-GB" dirty="0"/>
              <a:t>IIS is</a:t>
            </a:r>
            <a:r>
              <a:rPr lang="en-US" dirty="0"/>
              <a:t> a group of </a:t>
            </a:r>
            <a:r>
              <a:rPr lang="en-GB" dirty="0"/>
              <a:t>Microsoft's Internet servers</a:t>
            </a:r>
          </a:p>
          <a:p>
            <a:pPr lvl="1"/>
            <a:r>
              <a:rPr lang="en-GB" dirty="0"/>
              <a:t>With IIS Microsoft is able to provide </a:t>
            </a:r>
            <a:r>
              <a:rPr lang="en-US" dirty="0"/>
              <a:t>programs for building and administering Web sites, a search engine, and support for writing Web-based applications that access databases</a:t>
            </a:r>
            <a:endParaRPr lang="en-GB" dirty="0"/>
          </a:p>
          <a:p>
            <a:pPr lvl="1"/>
            <a:r>
              <a:rPr lang="en-GB" dirty="0"/>
              <a:t>IIS competes with Apache in the web server market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05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/>
              <a:t>.NET Framework </a:t>
            </a:r>
            <a:r>
              <a:rPr lang="en-GB" dirty="0"/>
              <a:t>– contains the ASP.NET engine which handles requests for </a:t>
            </a:r>
            <a:r>
              <a:rPr lang="en-GB" dirty="0" smtClean="0"/>
              <a:t>ASP.NET </a:t>
            </a:r>
            <a:r>
              <a:rPr lang="en-GB" dirty="0"/>
              <a:t>pages</a:t>
            </a:r>
          </a:p>
          <a:p>
            <a:endParaRPr lang="en-GB" dirty="0"/>
          </a:p>
          <a:p>
            <a:r>
              <a:rPr lang="en-GB" b="1" dirty="0"/>
              <a:t>Visual Web Developer </a:t>
            </a:r>
            <a:r>
              <a:rPr lang="en-GB" dirty="0"/>
              <a:t>– for creating, editing and testing of ASP.NET pages</a:t>
            </a:r>
          </a:p>
          <a:p>
            <a:endParaRPr lang="en-GB" dirty="0"/>
          </a:p>
          <a:p>
            <a:r>
              <a:rPr lang="en-GB" b="1" dirty="0"/>
              <a:t>SQL Server </a:t>
            </a:r>
            <a:r>
              <a:rPr lang="en-GB" dirty="0"/>
              <a:t>–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800005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592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Web Development: Dynamically Generated Content </vt:lpstr>
      <vt:lpstr>What are Web Application Frameworks?</vt:lpstr>
      <vt:lpstr>Features of WAF</vt:lpstr>
      <vt:lpstr>Features of WAF</vt:lpstr>
      <vt:lpstr>Features of WAF</vt:lpstr>
      <vt:lpstr>Popular WAFs</vt:lpstr>
      <vt:lpstr>ASP.NET</vt:lpstr>
      <vt:lpstr>What is ASP.NET?</vt:lpstr>
      <vt:lpstr>ASP.NET Components</vt:lpstr>
      <vt:lpstr>What is an ASP.NET File?</vt:lpstr>
      <vt:lpstr>How Does ASP.NET Work?</vt:lpstr>
      <vt:lpstr>What's new in ASP.NET?</vt:lpstr>
      <vt:lpstr>System Requirements</vt:lpstr>
      <vt:lpstr>Integrated Development Environment</vt:lpstr>
      <vt:lpstr>Integrated Development Environment</vt:lpstr>
    </vt:vector>
  </TitlesOfParts>
  <Company>NESCol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Development: Dynamically Generated Content </dc:title>
  <dc:creator>ANDERSON ZACHARY</dc:creator>
  <cp:lastModifiedBy>ANDERSON ZACHARY</cp:lastModifiedBy>
  <cp:revision>5</cp:revision>
  <dcterms:created xsi:type="dcterms:W3CDTF">2015-02-11T10:09:45Z</dcterms:created>
  <dcterms:modified xsi:type="dcterms:W3CDTF">2016-01-22T14:52:43Z</dcterms:modified>
</cp:coreProperties>
</file>