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4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4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9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9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1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3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5437D7-EE83-4D60-9460-4CF9EFE47859}" type="datetimeFigureOut">
              <a:rPr lang="en-GB" smtClean="0"/>
              <a:pPr/>
              <a:t>22/01/2016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43BD3D-43C4-4F68-976E-F1B4013806E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Predefined PHP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$_REQUEST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REQUEST is a super global used to collect data from HTML forms</a:t>
            </a:r>
          </a:p>
          <a:p>
            <a:endParaRPr lang="en-GB" dirty="0"/>
          </a:p>
          <a:p>
            <a:pPr>
              <a:buNone/>
            </a:pPr>
            <a:r>
              <a:rPr lang="en-US" dirty="0"/>
              <a:t>&lt;input type="text" name="amount" id="amount" /&gt;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$amount=$_REQUEST[‘amount</a:t>
            </a:r>
            <a:r>
              <a:rPr lang="en-GB" dirty="0" smtClean="0"/>
              <a:t>’];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Isset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dirty="0" err="1" smtClean="0"/>
              <a:t>Isset</a:t>
            </a:r>
            <a:r>
              <a:rPr lang="en-GB" dirty="0"/>
              <a:t>() is used to determine if a variable is set and is not NULL</a:t>
            </a:r>
          </a:p>
          <a:p>
            <a:endParaRPr lang="en-GB" dirty="0"/>
          </a:p>
          <a:p>
            <a:pPr>
              <a:buNone/>
            </a:pPr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($_REQUEST['amount'])&amp;&amp;</a:t>
            </a:r>
            <a:r>
              <a:rPr lang="en-US" dirty="0" err="1"/>
              <a:t>is_numeric</a:t>
            </a:r>
            <a:r>
              <a:rPr lang="en-US" dirty="0"/>
              <a:t>($_REQUEST['amount'])){</a:t>
            </a:r>
          </a:p>
          <a:p>
            <a:pPr>
              <a:buNone/>
            </a:pPr>
            <a:r>
              <a:rPr lang="en-US" dirty="0"/>
              <a:t>		$</a:t>
            </a:r>
            <a:r>
              <a:rPr lang="en-US" dirty="0" err="1"/>
              <a:t>litres</a:t>
            </a:r>
            <a:r>
              <a:rPr lang="en-US" dirty="0"/>
              <a:t>=$_REQUEST['amount'];}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!empty and NULL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!empty</a:t>
            </a:r>
            <a:endParaRPr lang="en-GB" dirty="0"/>
          </a:p>
          <a:p>
            <a:r>
              <a:rPr lang="en-GB" dirty="0"/>
              <a:t>!empty will determine whether a variable or input is </a:t>
            </a:r>
            <a:r>
              <a:rPr lang="en-GB" dirty="0" smtClean="0"/>
              <a:t>empty</a:t>
            </a:r>
            <a:endParaRPr lang="en-GB" dirty="0"/>
          </a:p>
          <a:p>
            <a:r>
              <a:rPr lang="en-GB" dirty="0"/>
              <a:t>if (!empty($_REQUEST['comments']))</a:t>
            </a:r>
          </a:p>
          <a:p>
            <a:endParaRPr lang="en-GB" dirty="0"/>
          </a:p>
          <a:p>
            <a:r>
              <a:rPr lang="en-GB" dirty="0" smtClean="0"/>
              <a:t>NULL</a:t>
            </a:r>
            <a:endParaRPr lang="en-GB" dirty="0"/>
          </a:p>
          <a:p>
            <a:r>
              <a:rPr lang="en-GB" dirty="0"/>
              <a:t>Represents a variable or input with no </a:t>
            </a:r>
            <a:r>
              <a:rPr lang="en-GB" dirty="0" smtClean="0"/>
              <a:t>value</a:t>
            </a:r>
            <a:endParaRPr lang="en-GB" dirty="0"/>
          </a:p>
          <a:p>
            <a:r>
              <a:rPr lang="en-GB" dirty="0"/>
              <a:t>$comments = NULL;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SERVER is a predefined array</a:t>
            </a:r>
          </a:p>
          <a:p>
            <a:endParaRPr lang="en-GB" dirty="0"/>
          </a:p>
          <a:p>
            <a:r>
              <a:rPr lang="en-GB" dirty="0"/>
              <a:t>$_Server holds information of Headers, Paths and Script Locations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$_SERVER has the following properties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Values set by the Web Server</a:t>
            </a:r>
          </a:p>
          <a:p>
            <a:endParaRPr lang="en-GB" dirty="0"/>
          </a:p>
          <a:p>
            <a:r>
              <a:rPr lang="en-GB" dirty="0"/>
              <a:t>Directly related to the runtime of current PHP script</a:t>
            </a:r>
          </a:p>
          <a:p>
            <a:endParaRPr lang="en-GB" dirty="0"/>
          </a:p>
          <a:p>
            <a:r>
              <a:rPr lang="en-GB" dirty="0"/>
              <a:t>Same job as $HTTP_SERVER_VARS used to do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$_SERVER[‘REQUEST_METHOD’] == ‘POST’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‘REQUEST_METHOD’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Fetches </a:t>
            </a:r>
            <a:r>
              <a:rPr lang="en-GB" dirty="0"/>
              <a:t>a request method used to access the page </a:t>
            </a:r>
          </a:p>
          <a:p>
            <a:endParaRPr lang="en-GB" dirty="0"/>
          </a:p>
          <a:p>
            <a:r>
              <a:rPr lang="en-GB" dirty="0"/>
              <a:t>Request Methods: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POST </a:t>
            </a:r>
          </a:p>
          <a:p>
            <a:pPr lvl="1"/>
            <a:r>
              <a:rPr lang="en-GB" sz="2000" dirty="0"/>
              <a:t>GET</a:t>
            </a:r>
          </a:p>
          <a:p>
            <a:pPr lvl="1"/>
            <a:r>
              <a:rPr lang="en-GB" sz="2000" dirty="0"/>
              <a:t>HEAD </a:t>
            </a:r>
          </a:p>
          <a:p>
            <a:pPr lvl="1"/>
            <a:r>
              <a:rPr lang="en-GB" sz="2000" dirty="0"/>
              <a:t>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POST</a:t>
            </a:r>
            <a:endParaRPr lang="en-GB" sz="2400" dirty="0"/>
          </a:p>
          <a:p>
            <a:pPr lvl="1"/>
            <a:r>
              <a:rPr lang="en-GB" dirty="0"/>
              <a:t>Transfers information via HTTP Headers, security depends on HTTP protocol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Information is encoded as described in case of GET method being used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character restriction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$_POST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POST</a:t>
            </a:r>
          </a:p>
          <a:p>
            <a:endParaRPr lang="en-GB" dirty="0"/>
          </a:p>
          <a:p>
            <a:r>
              <a:rPr lang="en-GB" dirty="0"/>
              <a:t>$_POST is a </a:t>
            </a:r>
            <a:r>
              <a:rPr lang="en-GB" dirty="0" err="1"/>
              <a:t>Superglobal</a:t>
            </a:r>
            <a:r>
              <a:rPr lang="en-GB" dirty="0"/>
              <a:t> variable that is used to pass other variables</a:t>
            </a:r>
          </a:p>
          <a:p>
            <a:endParaRPr lang="en-GB" dirty="0"/>
          </a:p>
          <a:p>
            <a:r>
              <a:rPr lang="en-GB" dirty="0"/>
              <a:t>Used to handle form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12" y="5013176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($_POST[“name”] || $_POST[“age”])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GET</a:t>
            </a:r>
          </a:p>
          <a:p>
            <a:pPr lvl="1"/>
            <a:r>
              <a:rPr lang="en-GB" dirty="0"/>
              <a:t>Sends encoded user information appended to the page request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page and information are separated by 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method produces long strings found in the server logs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Restricted to 1024 characters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Never use it to retrieve Passwords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$_GET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$_</a:t>
            </a:r>
            <a:r>
              <a:rPr lang="en-GB" dirty="0"/>
              <a:t>GET</a:t>
            </a:r>
          </a:p>
          <a:p>
            <a:endParaRPr lang="en-GB" dirty="0"/>
          </a:p>
          <a:p>
            <a:r>
              <a:rPr lang="en-GB" dirty="0"/>
              <a:t>$_GET is a </a:t>
            </a:r>
            <a:r>
              <a:rPr lang="en-GB" dirty="0" err="1"/>
              <a:t>Superglobal</a:t>
            </a:r>
            <a:r>
              <a:rPr lang="en-GB" dirty="0"/>
              <a:t> variable that does the same job as $_POST but gathering information also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656" y="4509120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($_GET[“name”] || $_GET[“age”])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POST/GET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methods work well at retrieving information gathered through tables</a:t>
            </a:r>
          </a:p>
          <a:p>
            <a:endParaRPr lang="en-GB" dirty="0"/>
          </a:p>
          <a:p>
            <a:r>
              <a:rPr lang="en-US" dirty="0"/>
              <a:t>&lt;form id="form" name="fuel" method="post" action="fuel.php"&gt;</a:t>
            </a:r>
          </a:p>
          <a:p>
            <a:endParaRPr lang="en-US" dirty="0"/>
          </a:p>
          <a:p>
            <a:r>
              <a:rPr lang="en-US" dirty="0"/>
              <a:t>&lt;form id="form" name="fuel" method=“get" action="fuel.php"&gt;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1286</TotalTime>
  <Words>374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Predefined PHP</vt:lpstr>
      <vt:lpstr>$_SERVER</vt:lpstr>
      <vt:lpstr>$_SERVER</vt:lpstr>
      <vt:lpstr>‘REQUEST_METHOD’</vt:lpstr>
      <vt:lpstr>POST Method</vt:lpstr>
      <vt:lpstr>$_POST </vt:lpstr>
      <vt:lpstr>GET Method</vt:lpstr>
      <vt:lpstr>$_GET</vt:lpstr>
      <vt:lpstr>Using the POST/GET methods</vt:lpstr>
      <vt:lpstr>$_REQUEST</vt:lpstr>
      <vt:lpstr>Isset()</vt:lpstr>
      <vt:lpstr>!empty and NULL</vt:lpstr>
    </vt:vector>
  </TitlesOfParts>
  <Company>Aberdeen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Predefined PHP</dc:title>
  <dc:creator>zand</dc:creator>
  <cp:lastModifiedBy>ANDERSON ZACHARY</cp:lastModifiedBy>
  <cp:revision>13</cp:revision>
  <dcterms:created xsi:type="dcterms:W3CDTF">2014-03-12T09:18:08Z</dcterms:created>
  <dcterms:modified xsi:type="dcterms:W3CDTF">2016-01-22T14:55:44Z</dcterms:modified>
</cp:coreProperties>
</file>