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7539-E9F3-0408-3AAC-3D8BEE885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 err="1"/>
              <a:t>PyGame</a:t>
            </a:r>
            <a:r>
              <a:rPr lang="en-US" sz="4800" b="0" dirty="0"/>
              <a:t> </a:t>
            </a:r>
            <a:r>
              <a:rPr lang="ru-RU" sz="4800" b="0" dirty="0"/>
              <a:t>проект «</a:t>
            </a:r>
            <a:r>
              <a:rPr lang="en-US" sz="4800" b="0" dirty="0"/>
              <a:t>ARKANOID</a:t>
            </a:r>
            <a:r>
              <a:rPr lang="ru-RU" sz="4800" b="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5A3454-1273-A1E8-E099-7203D1843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Гулина Василиса</a:t>
            </a:r>
          </a:p>
        </p:txBody>
      </p:sp>
    </p:spTree>
    <p:extLst>
      <p:ext uri="{BB962C8B-B14F-4D97-AF65-F5344CB8AC3E}">
        <p14:creationId xmlns:p14="http://schemas.microsoft.com/office/powerpoint/2010/main" val="273513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99152-2F8B-6304-87B4-95F8E928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ru-RU" b="0"/>
              <a:t>Идея проекта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27A51F5-CF20-CC0A-6532-36F6FF3B1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8A31CF-C993-AA4D-C590-1D08539A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57" y="1815066"/>
            <a:ext cx="3017544" cy="241403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BF538E-874B-574C-3479-F89F865E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857" y="4356032"/>
            <a:ext cx="3017544" cy="23989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21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61F71-C5FA-553B-CD3B-4E401DA3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70149"/>
            <a:ext cx="10571998" cy="714277"/>
          </a:xfrm>
        </p:spPr>
        <p:txBody>
          <a:bodyPr/>
          <a:lstStyle/>
          <a:p>
            <a:r>
              <a:rPr lang="ru-RU" b="0"/>
              <a:t>Структура и особенности: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D4F81-2BCE-E2D1-1595-46F2A5FA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9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22653-1968-AAA0-4D4A-FADAD4D6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доработке: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930FC-1328-D934-FDF2-6C7DAC08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  <a:p>
            <a:r>
              <a:rPr lang="ru-RU" sz="2400" dirty="0"/>
              <a:t>Добавление выпадения из блоков раздвоение или </a:t>
            </a:r>
            <a:r>
              <a:rPr lang="ru-RU" sz="2400" dirty="0" err="1"/>
              <a:t>растроение</a:t>
            </a:r>
            <a:r>
              <a:rPr lang="ru-RU" sz="2400" dirty="0"/>
              <a:t> шаров</a:t>
            </a:r>
          </a:p>
          <a:p>
            <a:r>
              <a:rPr lang="ru-RU" sz="2400" dirty="0"/>
              <a:t>Возможность подсчета очков</a:t>
            </a:r>
          </a:p>
          <a:p>
            <a:r>
              <a:rPr lang="ru-RU" sz="2400" dirty="0"/>
              <a:t>Более прочные блоки, которые ломаться с двух ударов или не ломаются вообще</a:t>
            </a:r>
          </a:p>
          <a:p>
            <a:r>
              <a:rPr lang="ru-RU" sz="2400" dirty="0"/>
              <a:t>Различные сложности уровней</a:t>
            </a:r>
          </a:p>
          <a:p>
            <a:endParaRPr lang="ru-RU" sz="2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2A4F45-16A7-6BD8-65A4-CCB4C66569BA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968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Цитаты</vt:lpstr>
      <vt:lpstr>PyGame проект «ARKANOID»</vt:lpstr>
      <vt:lpstr>Идея проекта</vt:lpstr>
      <vt:lpstr>Структура и особенности:</vt:lpstr>
      <vt:lpstr>Планы по доработке: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проект «Интернет-магазин»</dc:title>
  <dc:creator>gulinavasilisa914@gmail.com</dc:creator>
  <cp:lastModifiedBy>Иван Иванов</cp:lastModifiedBy>
  <cp:revision>4</cp:revision>
  <dcterms:created xsi:type="dcterms:W3CDTF">2025-01-14T10:36:29Z</dcterms:created>
  <dcterms:modified xsi:type="dcterms:W3CDTF">2025-03-02T20:31:00Z</dcterms:modified>
</cp:coreProperties>
</file>