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8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1" y="2818181"/>
            <a:ext cx="9569513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261461"/>
            <a:ext cx="9552456" cy="81442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88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56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256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392934"/>
            <a:ext cx="10994760" cy="509016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5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0" y="374900"/>
            <a:ext cx="8551480" cy="105157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900" y="1392934"/>
            <a:ext cx="8551480" cy="5090167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67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937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171294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03753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33616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3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33616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78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3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487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46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0FE-75F7-48FB-9098-E76A96AA4561}" type="datetimeFigureOut">
              <a:rPr lang="el-GR" smtClean="0"/>
              <a:t>18/1/2024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D188-7407-4FD7-B123-9E79CE456CA2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80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9A4D307-8E41-A2BD-A7DE-6D5BBCC3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441" y="2797973"/>
            <a:ext cx="9569513" cy="223967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ΕΦΑΡΜΟΓΗ ΚΡΑΤΗΣΕΩΝ ΑΕΡΟΠΟΡΙΚΗΣ ΕΤΑΙΡΕΙΑΣ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F418D3-F42D-0638-080C-11146C9B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0273" y="5554473"/>
            <a:ext cx="7225078" cy="1240378"/>
          </a:xfrm>
        </p:spPr>
        <p:txBody>
          <a:bodyPr>
            <a:normAutofit lnSpcReduction="10000"/>
          </a:bodyPr>
          <a:lstStyle/>
          <a:p>
            <a:r>
              <a:rPr lang="el-GR" dirty="0">
                <a:solidFill>
                  <a:schemeClr val="bg1"/>
                </a:solidFill>
              </a:rPr>
              <a:t>Γαρυφαλιά Γεωργιτζίκη 03218  </a:t>
            </a:r>
          </a:p>
          <a:p>
            <a:r>
              <a:rPr lang="el-GR" dirty="0">
                <a:solidFill>
                  <a:schemeClr val="bg1"/>
                </a:solidFill>
              </a:rPr>
              <a:t>Βασίλειος Αναγνωστόπουλος 03153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27CD27-8F0B-BFE6-2EDA-FB81A899B0AB}"/>
              </a:ext>
            </a:extLst>
          </p:cNvPr>
          <p:cNvSpPr txBox="1">
            <a:spLocks/>
          </p:cNvSpPr>
          <p:nvPr/>
        </p:nvSpPr>
        <p:spPr>
          <a:xfrm>
            <a:off x="4890273" y="104279"/>
            <a:ext cx="7225078" cy="12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l-GR" sz="28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ΣΥΣΤΗΜΑΤΑ ΒΑΣΕΩΝ ΔΕΔΟΜΕΝΩΝ </a:t>
            </a:r>
            <a:r>
              <a:rPr lang="en-GB" sz="28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8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endParaRPr lang="el-GR" sz="28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l-GR" sz="2800" b="1" i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2023-24</a:t>
            </a:r>
            <a:endParaRPr lang="el-GR" sz="28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95F59233-B639-7161-933E-45B92EA7B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51" y="1483412"/>
            <a:ext cx="2480498" cy="5374588"/>
          </a:xfrm>
          <a:prstGeom prst="rect">
            <a:avLst/>
          </a:prstGeom>
        </p:spPr>
      </p:pic>
      <p:sp>
        <p:nvSpPr>
          <p:cNvPr id="5" name="Τίτλος 1">
            <a:extLst>
              <a:ext uri="{FF2B5EF4-FFF2-40B4-BE49-F238E27FC236}">
                <a16:creationId xmlns:a16="http://schemas.microsoft.com/office/drawing/2014/main" id="{96143EE7-ECB4-FED5-45D3-CB847CE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018033"/>
          </a:xfrm>
        </p:spPr>
        <p:txBody>
          <a:bodyPr>
            <a:normAutofit/>
          </a:bodyPr>
          <a:lstStyle/>
          <a:p>
            <a:r>
              <a:rPr lang="en-US" dirty="0"/>
              <a:t>My Booking Screen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810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6DA91A-281A-3F9C-78AA-89DFBE32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Screen </a:t>
            </a:r>
            <a:endParaRPr lang="el-GR" dirty="0"/>
          </a:p>
        </p:txBody>
      </p:sp>
      <p:pic>
        <p:nvPicPr>
          <p:cNvPr id="4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37C2B4C3-B174-1ED5-6E95-AB9174D06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50" y="1433075"/>
            <a:ext cx="2480500" cy="53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77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9AC2D1-6798-F694-5E9E-7D58F41D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908" y="2116760"/>
            <a:ext cx="7532433" cy="2116760"/>
          </a:xfrm>
        </p:spPr>
        <p:txBody>
          <a:bodyPr>
            <a:normAutofit fontScale="90000"/>
          </a:bodyPr>
          <a:lstStyle/>
          <a:p>
            <a:r>
              <a:rPr lang="el-GR" dirty="0"/>
              <a:t>Στη συνέχεια:</a:t>
            </a:r>
            <a:br>
              <a:rPr lang="el-GR" dirty="0"/>
            </a:br>
            <a:r>
              <a:rPr lang="el-GR" dirty="0"/>
              <a:t>Παρουσίαση της εφαρμογής σε </a:t>
            </a:r>
            <a:r>
              <a:rPr lang="en-US" dirty="0"/>
              <a:t>smartphone…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7785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A0EC7E-86E8-788D-B031-4987A7E4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71294"/>
            <a:ext cx="10798542" cy="1018033"/>
          </a:xfrm>
        </p:spPr>
        <p:txBody>
          <a:bodyPr/>
          <a:lstStyle/>
          <a:p>
            <a:r>
              <a:rPr lang="el-GR" dirty="0"/>
              <a:t>Θέμα Εφαρμογής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C311FD-43AF-00AB-D074-DF1EE891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0" y="1475233"/>
            <a:ext cx="6480605" cy="50901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3600" dirty="0"/>
              <a:t>Επιλογή του θέματος 17</a:t>
            </a:r>
            <a:r>
              <a:rPr lang="en-US" sz="3600" dirty="0"/>
              <a:t> </a:t>
            </a:r>
            <a:r>
              <a:rPr lang="el-GR" sz="3600" dirty="0"/>
              <a:t>από τα προτεινόμενα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3600" dirty="0"/>
              <a:t>Υλοποίηση μιας </a:t>
            </a:r>
            <a:r>
              <a:rPr lang="en-US" sz="3600" dirty="0"/>
              <a:t>Android </a:t>
            </a:r>
            <a:r>
              <a:rPr lang="el-GR" sz="3600" dirty="0"/>
              <a:t>εφαρμογής για αεροπορικές κρατήσεις πτήσεων και κρατήσεις αυτοκινήτων, για την αεροπορική εταιρεία </a:t>
            </a:r>
            <a:r>
              <a:rPr lang="en-US" sz="3600" dirty="0"/>
              <a:t>“FlyNow”.</a:t>
            </a:r>
          </a:p>
          <a:p>
            <a:endParaRPr lang="el-GR" dirty="0"/>
          </a:p>
        </p:txBody>
      </p:sp>
      <p:pic>
        <p:nvPicPr>
          <p:cNvPr id="2050" name="Εικόνα 1" descr="Εικόνα που περιέχει λογότυπο, σύμβολο, πτηνό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5441EC45-6B8D-3873-EB2A-F25D7EE8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04" y="1877646"/>
            <a:ext cx="374967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Πλαίσιο κειμένου 1">
            <a:extLst>
              <a:ext uri="{FF2B5EF4-FFF2-40B4-BE49-F238E27FC236}">
                <a16:creationId xmlns:a16="http://schemas.microsoft.com/office/drawing/2014/main" id="{3BD459F6-6944-7E53-EDB0-9746EB660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703" y="4686905"/>
            <a:ext cx="3749675" cy="5539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Αεροπορικής Εταιρείας “FlyNow”</a:t>
            </a:r>
            <a:endParaRPr kumimoji="0" lang="en-US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9E9247-A6EC-43D0-5ACD-BB8F347C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D83A8-29BF-EDAF-BFD6-9FFB6120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19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DEB093-C070-E74A-0719-B9F94C10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" y="171294"/>
            <a:ext cx="10889477" cy="1018033"/>
          </a:xfrm>
        </p:spPr>
        <p:txBody>
          <a:bodyPr/>
          <a:lstStyle/>
          <a:p>
            <a:r>
              <a:rPr lang="en-US" dirty="0"/>
              <a:t>ER DIAGRAM</a:t>
            </a:r>
            <a:endParaRPr lang="el-GR" dirty="0"/>
          </a:p>
        </p:txBody>
      </p:sp>
      <p:pic>
        <p:nvPicPr>
          <p:cNvPr id="4" name="Θέση περιεχομένου 3" descr="Εικόνα που περιέχει ζωγραφι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FF61C74D-5CC7-BB8C-98F5-CC510914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" y="1353918"/>
            <a:ext cx="12226121" cy="55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6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22ACC-2397-A42A-C666-8924454B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650" y="25828"/>
            <a:ext cx="2345783" cy="1328659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chemeClr val="bg1"/>
                </a:solidFill>
              </a:rPr>
              <a:t>Σχεσιακό </a:t>
            </a:r>
            <a:br>
              <a:rPr lang="el-GR" dirty="0">
                <a:solidFill>
                  <a:schemeClr val="bg1"/>
                </a:solidFill>
              </a:rPr>
            </a:br>
            <a:r>
              <a:rPr lang="el-GR" dirty="0">
                <a:solidFill>
                  <a:schemeClr val="bg1"/>
                </a:solidFill>
              </a:rPr>
              <a:t>   Σχήμα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A67D444B-9D3C-5D33-DB98-921A4033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6" y="25828"/>
            <a:ext cx="5632907" cy="678916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044D12F-AEAE-2C35-2AA3-27DD91DC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2" y="4789232"/>
            <a:ext cx="4622115" cy="20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9B6951-45BC-608D-8EBC-802ECEAB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961" y="171295"/>
            <a:ext cx="8204341" cy="8593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Υλοποίηση σε </a:t>
            </a:r>
            <a:br>
              <a:rPr lang="el-GR" dirty="0"/>
            </a:br>
            <a:r>
              <a:rPr lang="en-US" dirty="0"/>
              <a:t>Android Studio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09F8D13-8A68-2657-E7C5-9C67BECB9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40" y="1707554"/>
            <a:ext cx="8677674" cy="46023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3FD80-6A18-BC4E-0E4C-A89011F44486}"/>
              </a:ext>
            </a:extLst>
          </p:cNvPr>
          <p:cNvSpPr txBox="1"/>
          <p:nvPr/>
        </p:nvSpPr>
        <p:spPr>
          <a:xfrm>
            <a:off x="0" y="1707554"/>
            <a:ext cx="3608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l-GR" sz="3600" dirty="0"/>
              <a:t>Το περιβάλλον στο οποίο δουλέψαμε: </a:t>
            </a:r>
          </a:p>
        </p:txBody>
      </p:sp>
    </p:spTree>
    <p:extLst>
      <p:ext uri="{BB962C8B-B14F-4D97-AF65-F5344CB8AC3E}">
        <p14:creationId xmlns:p14="http://schemas.microsoft.com/office/powerpoint/2010/main" val="44633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228AB7-AC1A-8987-02B1-423DA654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85" y="181398"/>
            <a:ext cx="10994760" cy="1018033"/>
          </a:xfrm>
        </p:spPr>
        <p:txBody>
          <a:bodyPr/>
          <a:lstStyle/>
          <a:p>
            <a:r>
              <a:rPr lang="el-GR" dirty="0"/>
              <a:t>Πληροφορίες για τον </a:t>
            </a:r>
            <a:r>
              <a:rPr lang="en-US" dirty="0"/>
              <a:t>server</a:t>
            </a:r>
            <a:endParaRPr lang="el-GR" dirty="0"/>
          </a:p>
        </p:txBody>
      </p:sp>
      <p:pic>
        <p:nvPicPr>
          <p:cNvPr id="5" name="Εικόνα 4" descr="Εικόνα που περιέχει στιγμιότυπο οθόνης, γραφικ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47B7586-A939-1D40-2B05-6FBDA866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93" y="1603003"/>
            <a:ext cx="1759652" cy="1076587"/>
          </a:xfrm>
          <a:prstGeom prst="rect">
            <a:avLst/>
          </a:prstGeom>
        </p:spPr>
      </p:pic>
      <p:pic>
        <p:nvPicPr>
          <p:cNvPr id="7" name="Εικόνα 6" descr="Εικόνα που περιέχει γραφικά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10F52EE0-3624-0FE2-951D-0D146662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92" y="2706908"/>
            <a:ext cx="3193864" cy="1498820"/>
          </a:xfrm>
          <a:prstGeom prst="rect">
            <a:avLst/>
          </a:prstGeom>
        </p:spPr>
      </p:pic>
      <p:pic>
        <p:nvPicPr>
          <p:cNvPr id="9" name="Εικόνα 8" descr="Εικόνα που περιέχει μαύρο, γραμματοσειρά, στιγμιότυπο οθόνης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28D9D60-343E-3573-39EC-BDFC78E6A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79" y="4333480"/>
            <a:ext cx="3364588" cy="107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A4626-16AC-6A05-F782-6FB308A7726F}"/>
              </a:ext>
            </a:extLst>
          </p:cNvPr>
          <p:cNvSpPr txBox="1"/>
          <p:nvPr/>
        </p:nvSpPr>
        <p:spPr>
          <a:xfrm>
            <a:off x="608725" y="3123150"/>
            <a:ext cx="10974550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Database: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72CE-75C9-553C-2694-7A2FC592F4D9}"/>
              </a:ext>
            </a:extLst>
          </p:cNvPr>
          <p:cNvSpPr txBox="1"/>
          <p:nvPr/>
        </p:nvSpPr>
        <p:spPr>
          <a:xfrm>
            <a:off x="608725" y="4538515"/>
            <a:ext cx="10994761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l-GR" sz="3600" dirty="0"/>
              <a:t>Σύνδεση </a:t>
            </a:r>
            <a:r>
              <a:rPr lang="en-US" sz="3600" dirty="0"/>
              <a:t>server </a:t>
            </a:r>
            <a:r>
              <a:rPr lang="el-GR" sz="3600" dirty="0"/>
              <a:t>με το τηλέφωνο: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DA6E6-FDC7-B9A4-13EB-8DF96DB63FBF}"/>
              </a:ext>
            </a:extLst>
          </p:cNvPr>
          <p:cNvSpPr txBox="1"/>
          <p:nvPr/>
        </p:nvSpPr>
        <p:spPr>
          <a:xfrm>
            <a:off x="602798" y="1808219"/>
            <a:ext cx="11076398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Server: </a:t>
            </a:r>
          </a:p>
        </p:txBody>
      </p:sp>
    </p:spTree>
    <p:extLst>
      <p:ext uri="{BB962C8B-B14F-4D97-AF65-F5344CB8AC3E}">
        <p14:creationId xmlns:p14="http://schemas.microsoft.com/office/powerpoint/2010/main" val="39186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1BD643-F900-20F0-E906-E741EBF6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018033"/>
          </a:xfrm>
        </p:spPr>
        <p:txBody>
          <a:bodyPr anchor="ctr"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Query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E10DF11-A3D5-C3D3-983A-D500485E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68" y="1342413"/>
            <a:ext cx="3713263" cy="540110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87170-9407-FE60-68A9-53522062402C}"/>
              </a:ext>
            </a:extLst>
          </p:cNvPr>
          <p:cNvSpPr txBox="1"/>
          <p:nvPr/>
        </p:nvSpPr>
        <p:spPr>
          <a:xfrm>
            <a:off x="85883" y="1424645"/>
            <a:ext cx="4071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Query </a:t>
            </a:r>
            <a:r>
              <a:rPr lang="el-GR" sz="3200" dirty="0"/>
              <a:t>για την εύρεση πτήσεων με </a:t>
            </a:r>
            <a:r>
              <a:rPr lang="en-US" sz="3200" dirty="0"/>
              <a:t>one stop </a:t>
            </a:r>
            <a:r>
              <a:rPr lang="el-GR" sz="3200" dirty="0"/>
              <a:t>για </a:t>
            </a:r>
            <a:r>
              <a:rPr lang="en-US" sz="3200" dirty="0"/>
              <a:t>outbound flights:</a:t>
            </a:r>
            <a:endParaRPr lang="el-GR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30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E7755A-385F-1B1A-7384-6BC49729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245" y="631492"/>
            <a:ext cx="6890837" cy="557835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Αρχική Οθόνη της εφαρμογής</a:t>
            </a:r>
            <a:br>
              <a:rPr lang="en-US" dirty="0"/>
            </a:br>
            <a:r>
              <a:rPr lang="en-US" dirty="0"/>
              <a:t>Home</a:t>
            </a:r>
            <a:r>
              <a:rPr lang="el-GR" dirty="0"/>
              <a:t> </a:t>
            </a:r>
            <a:r>
              <a:rPr lang="en-US" dirty="0"/>
              <a:t>Screen</a:t>
            </a:r>
            <a:br>
              <a:rPr lang="en-US" dirty="0"/>
            </a:br>
            <a:endParaRPr lang="el-GR" dirty="0"/>
          </a:p>
        </p:txBody>
      </p:sp>
      <p:pic>
        <p:nvPicPr>
          <p:cNvPr id="4" name="Picture 35" descr="A screenshot of a flight&#10;&#10;Description automatically generated">
            <a:extLst>
              <a:ext uri="{FF2B5EF4-FFF2-40B4-BE49-F238E27FC236}">
                <a16:creationId xmlns:a16="http://schemas.microsoft.com/office/drawing/2014/main" id="{2E1B26C9-FD03-EB85-E534-C854836B8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2" y="1465971"/>
            <a:ext cx="2468115" cy="53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6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A screenshot of a phone&#10;&#10;Description automatically generated">
            <a:extLst>
              <a:ext uri="{FF2B5EF4-FFF2-40B4-BE49-F238E27FC236}">
                <a16:creationId xmlns:a16="http://schemas.microsoft.com/office/drawing/2014/main" id="{FABB67DC-435C-E9AC-FF75-B516AC6C9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70" y="1483868"/>
            <a:ext cx="2443279" cy="5293772"/>
          </a:xfrm>
          <a:prstGeom prst="rect">
            <a:avLst/>
          </a:prstGeom>
        </p:spPr>
      </p:pic>
      <p:pic>
        <p:nvPicPr>
          <p:cNvPr id="5" name="Picture 36" descr="A screenshot of a phone&#10;&#10;Description automatically generated">
            <a:extLst>
              <a:ext uri="{FF2B5EF4-FFF2-40B4-BE49-F238E27FC236}">
                <a16:creationId xmlns:a16="http://schemas.microsoft.com/office/drawing/2014/main" id="{C7580966-E998-62C1-865B-4EACC898FE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52" y="1483868"/>
            <a:ext cx="2443278" cy="5294589"/>
          </a:xfrm>
          <a:prstGeom prst="rect">
            <a:avLst/>
          </a:prstGeom>
        </p:spPr>
      </p:pic>
      <p:sp>
        <p:nvSpPr>
          <p:cNvPr id="6" name="Τίτλος 1">
            <a:extLst>
              <a:ext uri="{FF2B5EF4-FFF2-40B4-BE49-F238E27FC236}">
                <a16:creationId xmlns:a16="http://schemas.microsoft.com/office/drawing/2014/main" id="{CED56C38-4599-3158-236D-768B3103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406" y="171294"/>
            <a:ext cx="8051974" cy="1018033"/>
          </a:xfrm>
        </p:spPr>
        <p:txBody>
          <a:bodyPr>
            <a:normAutofit/>
          </a:bodyPr>
          <a:lstStyle/>
          <a:p>
            <a:r>
              <a:rPr lang="en-US" dirty="0"/>
              <a:t>Book Screen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70194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60907-plan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160907-plane-template-16x9</Template>
  <TotalTime>269</TotalTime>
  <Words>121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160907-plane-template-16x9</vt:lpstr>
      <vt:lpstr>ΕΦΑΡΜΟΓΗ ΚΡΑΤΗΣΕΩΝ ΑΕΡΟΠΟΡΙΚΗΣ ΕΤΑΙΡΕΙΑΣ</vt:lpstr>
      <vt:lpstr>Θέμα Εφαρμογής</vt:lpstr>
      <vt:lpstr>ER DIAGRAM</vt:lpstr>
      <vt:lpstr>Σχεσιακό     Σχήμα</vt:lpstr>
      <vt:lpstr>Υλοποίηση σε  Android Studio</vt:lpstr>
      <vt:lpstr>Πληροφορίες για τον server</vt:lpstr>
      <vt:lpstr>Παράδειγμα Query</vt:lpstr>
      <vt:lpstr>Αρχική Οθόνη της εφαρμογής Home Screen </vt:lpstr>
      <vt:lpstr>Book Screen </vt:lpstr>
      <vt:lpstr>My Booking Screen </vt:lpstr>
      <vt:lpstr>More Screen </vt:lpstr>
      <vt:lpstr>Στη συνέχεια: Παρουσίαση της εφαρμογής σε smartphone…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ΚΡΑΤΗΣΕΩΝ ΑΕΡΟΠΟΡΙΚΗΣ ΕΤΑΙΡΕΙΑ</dc:title>
  <dc:creator>ΒΑΣΙΛΕΙΟΣ ΑΝΑΓΝΩΣΤΟΠΟΥΛΟΣ</dc:creator>
  <cp:lastModifiedBy>Γαρυφαλιά Γεωργιτζίκη</cp:lastModifiedBy>
  <cp:revision>9</cp:revision>
  <dcterms:created xsi:type="dcterms:W3CDTF">2024-01-12T16:05:39Z</dcterms:created>
  <dcterms:modified xsi:type="dcterms:W3CDTF">2024-01-18T15:11:40Z</dcterms:modified>
</cp:coreProperties>
</file>