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40" r:id="rId14"/>
    <p:sldId id="426" r:id="rId15"/>
    <p:sldId id="439" r:id="rId16"/>
    <p:sldId id="431" r:id="rId17"/>
    <p:sldId id="429" r:id="rId18"/>
    <p:sldId id="441" r:id="rId19"/>
    <p:sldId id="435" r:id="rId20"/>
    <p:sldId id="433" r:id="rId21"/>
    <p:sldId id="436" r:id="rId22"/>
    <p:sldId id="437" r:id="rId23"/>
    <p:sldId id="443" r:id="rId24"/>
    <p:sldId id="438" r:id="rId25"/>
    <p:sldId id="444" r:id="rId26"/>
    <p:sldId id="434" r:id="rId27"/>
    <p:sldId id="349" r:id="rId28"/>
    <p:sldId id="412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7547" y="3914957"/>
            <a:ext cx="116974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сметки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1" y="3733800"/>
            <a:ext cx="4524360" cy="25453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828800"/>
            <a:ext cx="5638802" cy="23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1568</Words>
  <Application>Microsoft Office PowerPoint</Application>
  <PresentationFormat>Custom</PresentationFormat>
  <Paragraphs>280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2016-04-22T14:02:26Z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