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3" r:id="rId16"/>
    <p:sldId id="433" r:id="rId17"/>
    <p:sldId id="454" r:id="rId18"/>
    <p:sldId id="451" r:id="rId19"/>
    <p:sldId id="452" r:id="rId20"/>
    <p:sldId id="441" r:id="rId21"/>
    <p:sldId id="427" r:id="rId22"/>
    <p:sldId id="428" r:id="rId23"/>
    <p:sldId id="429" r:id="rId24"/>
    <p:sldId id="417" r:id="rId25"/>
    <p:sldId id="455" r:id="rId26"/>
    <p:sldId id="456" r:id="rId27"/>
    <p:sldId id="457" r:id="rId28"/>
    <p:sldId id="442" r:id="rId29"/>
    <p:sldId id="422" r:id="rId30"/>
    <p:sldId id="423" r:id="rId31"/>
    <p:sldId id="443" r:id="rId32"/>
    <p:sldId id="446" r:id="rId33"/>
    <p:sldId id="447" r:id="rId34"/>
    <p:sldId id="444" r:id="rId35"/>
    <p:sldId id="448" r:id="rId36"/>
    <p:sldId id="449" r:id="rId37"/>
    <p:sldId id="349" r:id="rId38"/>
    <p:sldId id="412" r:id="rId39"/>
    <p:sldId id="413" r:id="rId40"/>
    <p:sldId id="4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76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&amp;&amp;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&amp;&amp;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и правоъгълник – графично 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 smtClean="0"/>
              <a:t>По-доброто</a:t>
            </a:r>
            <a:r>
              <a:rPr lang="en-US" dirty="0" smtClean="0"/>
              <a:t> </a:t>
            </a:r>
            <a:r>
              <a:rPr lang="en-US" dirty="0"/>
              <a:t>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 smtClean="0"/>
              <a:t>Условна конструкция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 smtClean="0"/>
              <a:t> </a:t>
            </a:r>
            <a:r>
              <a:rPr lang="bg-BG" sz="3200" dirty="0" smtClean="0"/>
              <a:t>работи като поредица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Принтирайте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на английски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(1…7)</a:t>
            </a:r>
            <a:endParaRPr lang="bg-BG" sz="3200" dirty="0" smtClean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принтира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000" dirty="0" smtClean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</a:t>
            </a:r>
            <a:r>
              <a:rPr lang="en-US" sz="3000" dirty="0" smtClean="0">
                <a:sym typeface="Wingdings" panose="05000000000000000000" pitchFamily="2" charset="2"/>
              </a:rPr>
              <a:t>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others </a:t>
            </a:r>
            <a:r>
              <a:rPr lang="en-US" sz="3000" dirty="0">
                <a:sym typeface="Wingdings" panose="05000000000000000000" pitchFamily="2" charset="2"/>
              </a:rPr>
              <a:t>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етикети 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 == "coffee")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2273</Words>
  <Application>Microsoft Office PowerPoint</Application>
  <PresentationFormat>Custom</PresentationFormat>
  <Paragraphs>473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2016-06-06T11:51:19Z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