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49" r:id="rId25"/>
    <p:sldId id="447" r:id="rId26"/>
    <p:sldId id="452" r:id="rId27"/>
    <p:sldId id="453" r:id="rId28"/>
    <p:sldId id="454" r:id="rId29"/>
    <p:sldId id="455" r:id="rId30"/>
    <p:sldId id="457" r:id="rId31"/>
    <p:sldId id="456" r:id="rId32"/>
    <p:sldId id="458" r:id="rId33"/>
    <p:sldId id="427" r:id="rId34"/>
    <p:sldId id="459" r:id="rId35"/>
    <p:sldId id="413" r:id="rId36"/>
    <p:sldId id="414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694611" y="2708293"/>
            <a:ext cx="4037353" cy="3500256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282575" y="3328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Уеб приложение за чертане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bg-BG" dirty="0" smtClean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разработи </a:t>
            </a:r>
            <a:r>
              <a:rPr lang="en-US" dirty="0" smtClean="0"/>
              <a:t>ASP.NET MVC </a:t>
            </a:r>
            <a:r>
              <a:rPr lang="bg-BG" dirty="0" smtClean="0"/>
              <a:t>уеб приложение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 smtClean="0"/>
              <a:t> (число от 0 до 100)</a:t>
            </a:r>
          </a:p>
          <a:p>
            <a:pPr lvl="1"/>
            <a:r>
              <a:rPr lang="bg-BG" dirty="0" smtClean="0"/>
              <a:t>Чертаят се от 1 до </a:t>
            </a:r>
            <a:r>
              <a:rPr lang="en-US" dirty="0" smtClean="0"/>
              <a:t>10</a:t>
            </a:r>
            <a:r>
              <a:rPr lang="bg-BG" dirty="0" smtClean="0"/>
              <a:t> звездички (с половинки)</a:t>
            </a:r>
            <a:endParaRPr lang="en-US" dirty="0" smtClean="0"/>
          </a:p>
          <a:p>
            <a:pPr lvl="1"/>
            <a:r>
              <a:rPr lang="bg-BG" dirty="0" smtClean="0"/>
              <a:t>Звездичките да се генерират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Визуализация на рейтинг в уеб</a:t>
            </a:r>
            <a:r>
              <a:rPr lang="en-US" dirty="0" smtClean="0"/>
              <a:t> </a:t>
            </a:r>
            <a:r>
              <a:rPr lang="bg-BG" dirty="0" smtClean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тип уеб приложение: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изглед (</a:t>
            </a:r>
            <a:r>
              <a:rPr lang="en-US" dirty="0" smtClean="0"/>
              <a:t>view)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 dirty="0" smtClean="0"/>
              <a:t>действие (</a:t>
            </a:r>
            <a:r>
              <a:rPr lang="en-US" dirty="0" smtClean="0"/>
              <a:t>action)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Направете </a:t>
            </a:r>
            <a:r>
              <a:rPr lang="en-US" sz="3000" dirty="0" smtClean="0"/>
              <a:t>folder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 smtClean="0"/>
              <a:t>"</a:t>
            </a:r>
            <a:r>
              <a:rPr lang="bg-BG" sz="3000" dirty="0" smtClean="0"/>
              <a:t> в проекта</a:t>
            </a:r>
            <a:endParaRPr lang="en-US" sz="3000" dirty="0" smtClean="0"/>
          </a:p>
          <a:p>
            <a:r>
              <a:rPr lang="en-US" sz="3000" dirty="0" smtClean="0"/>
              <a:t>K</a:t>
            </a:r>
            <a:r>
              <a:rPr lang="bg-BG" sz="3000" dirty="0" smtClean="0"/>
              <a:t>опирайте картинките със звездичките в него с </a:t>
            </a:r>
            <a:r>
              <a:rPr lang="en-US" sz="3000" dirty="0" smtClean="0"/>
              <a:t>copy / paste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Стартирайте приложението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 smtClean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рейтинги 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1344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1940</Words>
  <Application>Microsoft Office PowerPoint</Application>
  <PresentationFormat>Custom</PresentationFormat>
  <Paragraphs>428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2016-10-04T07:30:40Z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