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256" r:id="rId3"/>
    <p:sldId id="260" r:id="rId4"/>
    <p:sldId id="262" r:id="rId5"/>
    <p:sldId id="310" r:id="rId6"/>
    <p:sldId id="311" r:id="rId7"/>
    <p:sldId id="264" r:id="rId8"/>
    <p:sldId id="300" r:id="rId9"/>
    <p:sldId id="267" r:id="rId10"/>
    <p:sldId id="312" r:id="rId11"/>
    <p:sldId id="313" r:id="rId12"/>
    <p:sldId id="301" r:id="rId13"/>
    <p:sldId id="314" r:id="rId14"/>
    <p:sldId id="315" r:id="rId15"/>
    <p:sldId id="318" r:id="rId16"/>
    <p:sldId id="317" r:id="rId17"/>
    <p:sldId id="316" r:id="rId18"/>
    <p:sldId id="319" r:id="rId19"/>
    <p:sldId id="320" r:id="rId20"/>
    <p:sldId id="324" r:id="rId21"/>
    <p:sldId id="325" r:id="rId22"/>
    <p:sldId id="327" r:id="rId23"/>
    <p:sldId id="32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CC0000"/>
    <a:srgbClr val="3D0EEA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2020-10-30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2020-10-30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/>
              <a:t>Arrays (another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51467"/>
            <a:ext cx="11193462" cy="49969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An array is a group of contiguous memory locations that all have the same name and the same type.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To refer to a particular location or element in the array, we specify the name of the array and the position number (index)</a:t>
            </a:r>
          </a:p>
        </p:txBody>
      </p:sp>
    </p:spTree>
    <p:extLst>
      <p:ext uri="{BB962C8B-B14F-4D97-AF65-F5344CB8AC3E}">
        <p14:creationId xmlns:p14="http://schemas.microsoft.com/office/powerpoint/2010/main" val="19938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828800"/>
            <a:ext cx="11193462" cy="43195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Each member of the array has its index starting from 0.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You have to specify the number of elements in the array you want to create (size of an array).</a:t>
            </a:r>
          </a:p>
        </p:txBody>
      </p:sp>
    </p:spTree>
    <p:extLst>
      <p:ext uri="{BB962C8B-B14F-4D97-AF65-F5344CB8AC3E}">
        <p14:creationId xmlns:p14="http://schemas.microsoft.com/office/powerpoint/2010/main" val="125742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2800" dirty="0"/>
              <a:t>Specify the type of the array elements</a:t>
            </a:r>
          </a:p>
          <a:p>
            <a:r>
              <a:rPr lang="en-US" altLang="en-US" sz="2800" dirty="0"/>
              <a:t>Specify the number of elements in the array</a:t>
            </a:r>
          </a:p>
          <a:p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732068"/>
            <a:ext cx="10650162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//array of 15 strings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[15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//array of 100 integers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sz="60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//declare an array,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the 5th element with random number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//and then show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lblResult.Text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"One of the random numbers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3200" dirty="0"/>
              <a:t>We can change the length of an array: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7526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Array.Resize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marks, 20);</a:t>
            </a:r>
            <a:endParaRPr lang="en-US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How would we initialize first 3 elements of an array with random numbers?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But what if we need to initialize 250 elements of an array?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63801"/>
            <a:ext cx="10312400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</p:txBody>
      </p:sp>
    </p:spTree>
    <p:extLst>
      <p:ext uri="{BB962C8B-B14F-4D97-AF65-F5344CB8AC3E}">
        <p14:creationId xmlns:p14="http://schemas.microsoft.com/office/powerpoint/2010/main" val="22823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9487" cy="522288"/>
          </a:xfrm>
        </p:spPr>
        <p:txBody>
          <a:bodyPr/>
          <a:lstStyle/>
          <a:p>
            <a:r>
              <a:rPr lang="en-US" altLang="en-US" dirty="0"/>
              <a:t>Initializing N elements of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617130"/>
            <a:ext cx="111934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randomList.Length; i++)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9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b="1" dirty="0"/>
              <a:t>REMEMBER!! The index ALWAYS starts with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286523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[0]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[1]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[2]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[3]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[4]</a:t>
            </a:r>
          </a:p>
        </p:txBody>
      </p:sp>
    </p:spTree>
    <p:extLst>
      <p:ext uri="{BB962C8B-B14F-4D97-AF65-F5344CB8AC3E}">
        <p14:creationId xmlns:p14="http://schemas.microsoft.com/office/powerpoint/2010/main" val="211768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07398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[0] = 35;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[1] = 49;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[2] = 29;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[3] = 57;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[4] = 76;</a:t>
            </a:r>
          </a:p>
        </p:txBody>
      </p:sp>
    </p:spTree>
    <p:extLst>
      <p:ext uri="{BB962C8B-B14F-4D97-AF65-F5344CB8AC3E}">
        <p14:creationId xmlns:p14="http://schemas.microsoft.com/office/powerpoint/2010/main" val="405990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with known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/>
              <a:t>If the elements are known in advance use another way:</a:t>
            </a:r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/>
              <a:t>It should be used only when we know values at the time of writing the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/>
              <a:t>Fundamentals</a:t>
            </a:r>
            <a:r>
              <a:rPr lang="en-GB" sz="4400" b="1" dirty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8534" y="2983264"/>
            <a:ext cx="7900400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4000" b="1" dirty="0"/>
              <a:t>Lecture</a:t>
            </a:r>
            <a:r>
              <a:rPr lang="en-US" sz="3600" b="1" dirty="0"/>
              <a:t> 5.</a:t>
            </a:r>
            <a:r>
              <a:rPr lang="en-US" sz="3600" dirty="0"/>
              <a:t> </a:t>
            </a:r>
            <a:r>
              <a:rPr lang="en-US" altLang="en-US" sz="3600" dirty="0"/>
              <a:t>Arrays. Introduction to one-dimensional and two-dimensional arrays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 err="1">
                <a:solidFill>
                  <a:srgbClr val="083FA4"/>
                </a:solidFill>
              </a:rPr>
              <a:t>foreach</a:t>
            </a:r>
            <a:r>
              <a:rPr lang="en-US" altLang="en-US" sz="3200" dirty="0"/>
              <a:t> loop iterates through all elements of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message += mark +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  <a:endParaRPr lang="en-US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/>
              <a:t>Also useful for Strings: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778002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//calculate number of spaces in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"Some sample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7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Explore other functionality provided by Array class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(marks);</a:t>
            </a:r>
            <a:endParaRPr lang="pt-BR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Arrays can be multidimensional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Initializing with commas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Think of two-dimensional arrays as of tables with rows and columns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You can have as many dimensions as you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531536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  <a:endParaRPr lang="pt-BR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92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What an array 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declare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</a:t>
            </a:r>
            <a:r>
              <a:rPr lang="en-US" altLang="en-US" sz="4000" dirty="0" err="1"/>
              <a:t>initialise</a:t>
            </a:r>
            <a:r>
              <a:rPr lang="en-US" altLang="en-US" sz="4000" dirty="0"/>
              <a:t>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store values in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use arrays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During the tutorial we will create a program that calculates statistics for a module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User will be asked to enter comma-separated list of marks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GB" altLang="en-US" sz="3200" dirty="0"/>
              <a:t>The output of the program should be as following:</a:t>
            </a:r>
          </a:p>
          <a:p>
            <a:pPr marL="1770063" indent="0">
              <a:buNone/>
            </a:pPr>
            <a:r>
              <a:rPr lang="en-GB" altLang="en-US" dirty="0"/>
              <a:t>[70+)		3	</a:t>
            </a:r>
          </a:p>
          <a:p>
            <a:pPr marL="1770063" indent="0">
              <a:buNone/>
            </a:pPr>
            <a:r>
              <a:rPr lang="en-GB" altLang="en-US" dirty="0"/>
              <a:t>[60-70)		5</a:t>
            </a:r>
          </a:p>
          <a:p>
            <a:pPr marL="1770063" indent="0">
              <a:buNone/>
            </a:pPr>
            <a:r>
              <a:rPr lang="en-GB" altLang="en-US" dirty="0"/>
              <a:t>[50-60)		5	</a:t>
            </a:r>
          </a:p>
          <a:p>
            <a:pPr marL="1770063" indent="0">
              <a:buNone/>
            </a:pPr>
            <a:r>
              <a:rPr lang="en-GB" altLang="en-US" dirty="0"/>
              <a:t>[40-50)		3	</a:t>
            </a:r>
          </a:p>
          <a:p>
            <a:pPr marL="1770063" indent="0">
              <a:buNone/>
            </a:pPr>
            <a:r>
              <a:rPr lang="en-GB" altLang="en-US" dirty="0"/>
              <a:t>[30-40)		0	</a:t>
            </a:r>
          </a:p>
          <a:p>
            <a:pPr marL="1770063" indent="0">
              <a:buNone/>
            </a:pPr>
            <a:r>
              <a:rPr lang="en-GB" altLang="en-US" dirty="0"/>
              <a:t>(&lt;=30)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But, before we do that…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244600"/>
            <a:ext cx="11193462" cy="41825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/>
              <a:t>Let’s write a very simple program that asks a user to enter 3 numbers and calculates an average of those 3 numbers.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/>
              <a:t>Assume that you have textboxes to grab user input</a:t>
            </a:r>
          </a:p>
        </p:txBody>
      </p:sp>
    </p:spTree>
    <p:extLst>
      <p:ext uri="{BB962C8B-B14F-4D97-AF65-F5344CB8AC3E}">
        <p14:creationId xmlns:p14="http://schemas.microsoft.com/office/powerpoint/2010/main" val="29491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Average of 3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Do the same, but now for 5 numbers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What is your observation?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299161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number1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(tbx1.Text);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number2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(tbx2.Text);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number3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(tbx3.Text);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result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(number1 + number2 + number3) / 3</a:t>
            </a: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dirty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609600"/>
          </a:xfrm>
        </p:spPr>
        <p:txBody>
          <a:bodyPr/>
          <a:lstStyle/>
          <a:p>
            <a:pPr>
              <a:buNone/>
            </a:pPr>
            <a:r>
              <a:rPr lang="en-US" altLang="en-US" sz="3600" dirty="0"/>
              <a:t>Array is a list of data that have a single data type.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43932" y="2082273"/>
            <a:ext cx="7704137" cy="4464050"/>
            <a:chOff x="1543580" y="1887538"/>
            <a:chExt cx="7704137" cy="4862330"/>
          </a:xfrm>
        </p:grpSpPr>
        <p:graphicFrame>
          <p:nvGraphicFramePr>
            <p:cNvPr id="6" name="Group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4241108"/>
                </p:ext>
              </p:extLst>
            </p:nvPr>
          </p:nvGraphicFramePr>
          <p:xfrm>
            <a:off x="1543580" y="1887538"/>
            <a:ext cx="7704137" cy="4862330"/>
          </p:xfrm>
          <a:graphic>
            <a:graphicData uri="http://schemas.openxmlformats.org/drawingml/2006/table">
              <a:tbl>
                <a:tblPr/>
                <a:tblGrid>
                  <a:gridCol w="38528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512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4640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Simple variable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endPara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Array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[5]</a:t>
                        </a:r>
                        <a:endPara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767542" y="3543300"/>
              <a:ext cx="1512888" cy="431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199747" y="3569229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775605" y="5127625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655330" y="30861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6655330" y="35179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655330" y="39497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655330" y="43815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6655330" y="48133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998104" y="394652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095192" y="43815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A(3)</a:t>
              </a:r>
              <a:endParaRPr lang="ru-RU" altLang="en-US" sz="1800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8095192" y="39497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A(2)</a:t>
              </a:r>
              <a:endParaRPr lang="ru-RU" altLang="en-US" sz="1800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8095192" y="35179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A(1)</a:t>
              </a:r>
              <a:endParaRPr lang="ru-RU" altLang="en-US" sz="1800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095192" y="3086100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A(0)</a:t>
              </a:r>
              <a:endParaRPr lang="ru-RU" altLang="en-US" sz="1800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8095192" y="48133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A(4)</a:t>
              </a:r>
              <a:endParaRPr lang="ru-RU" altLang="en-US" sz="1800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 flipV="1">
              <a:off x="3991505" y="3975100"/>
              <a:ext cx="215900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3127905" y="5127625"/>
              <a:ext cx="2087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Memory Cell</a:t>
              </a:r>
              <a:endParaRPr lang="ru-RU" altLang="en-US" sz="1800"/>
            </a:p>
          </p:txBody>
        </p:sp>
        <p:sp>
          <p:nvSpPr>
            <p:cNvPr id="25" name="Left Brace 38"/>
            <p:cNvSpPr>
              <a:spLocks/>
            </p:cNvSpPr>
            <p:nvPr/>
          </p:nvSpPr>
          <p:spPr bwMode="auto">
            <a:xfrm>
              <a:off x="6429904" y="2970213"/>
              <a:ext cx="357188" cy="2361273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56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/>
              <a:t>.NET understanding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57867"/>
            <a:ext cx="11193462" cy="45905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Arrays are containers which hold a collection of values, usually referred to as elements.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All values stored in a given array must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941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487</cp:revision>
  <dcterms:created xsi:type="dcterms:W3CDTF">2015-06-15T09:27:21Z</dcterms:created>
  <dcterms:modified xsi:type="dcterms:W3CDTF">2020-10-30T13:10:57Z</dcterms:modified>
</cp:coreProperties>
</file>