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9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16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5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90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4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35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71F3-B485-4168-B905-AEA666BFEBC9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E262-6FCC-4E45-85AD-75F24F691E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Гриднев Анатолий,</a:t>
            </a:r>
            <a:r>
              <a:rPr lang="en-US" dirty="0" smtClean="0"/>
              <a:t> </a:t>
            </a:r>
            <a:r>
              <a:rPr lang="ru-RU" dirty="0" smtClean="0"/>
              <a:t>ФМЛ 30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3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Интегрирование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3269894"/>
            <a:ext cx="3810000" cy="14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0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Гаусс-Зейдель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начальный вектор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6" y="3007728"/>
            <a:ext cx="5181601" cy="29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2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Проективый Гаусс-Зейдель (</a:t>
            </a:r>
            <a:r>
              <a:rPr lang="en-US" dirty="0" smtClean="0"/>
              <a:t>PGS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каждом шаге ограничиваем искомую переменную в допустимых пределах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53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Erin </a:t>
            </a:r>
            <a:r>
              <a:rPr lang="en-US" dirty="0" err="1" smtClean="0"/>
              <a:t>Catto</a:t>
            </a:r>
            <a:r>
              <a:rPr lang="en-US" dirty="0" smtClean="0"/>
              <a:t>, Iterative Dynamics with Temporal Coherence, 2005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88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Кинематика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62139" cy="153076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62139" cy="1530761"/>
              </a:xfrm>
              <a:blipFill rotWithShape="0">
                <a:blip r:embed="rId2"/>
                <a:stretch>
                  <a:fillRect t="-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096000" y="1848878"/>
                <a:ext cx="456213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позиция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 – кватернион ориентации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скорость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ru-RU" dirty="0"/>
                  <a:t> – угловая скорость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48878"/>
                <a:ext cx="4562139" cy="4351338"/>
              </a:xfrm>
              <a:prstGeom prst="rect">
                <a:avLst/>
              </a:prstGeom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990600" y="4668819"/>
                <a:ext cx="9777805" cy="1660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Для </a:t>
                </a:r>
                <a:r>
                  <a:rPr lang="ru-RU" dirty="0"/>
                  <a:t>системы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тел</a:t>
                </a:r>
                <a:r>
                  <a:rPr lang="en-US" dirty="0"/>
                  <a:t> </a:t>
                </a:r>
                <a:r>
                  <a:rPr lang="ru-RU" dirty="0"/>
                  <a:t>вектор обобщенной </a:t>
                </a:r>
                <a:r>
                  <a:rPr lang="ru-RU" dirty="0" smtClean="0"/>
                  <a:t>скорости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668819"/>
                <a:ext cx="9777805" cy="1660544"/>
              </a:xfrm>
              <a:prstGeom prst="rect">
                <a:avLst/>
              </a:prstGeom>
              <a:blipFill rotWithShape="0">
                <a:blip r:embed="rId4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Связи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Голономные, между двумя телами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вектор связей, размерности </a:t>
                </a:r>
                <a:r>
                  <a:rPr lang="en-US" dirty="0" smtClean="0"/>
                  <a:t>s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ru-RU" dirty="0" smtClean="0"/>
                  <a:t> - линейно относительно скорости (</a:t>
                </a:r>
                <a:r>
                  <a:rPr lang="ru-RU" sz="2400" dirty="0" smtClean="0"/>
                  <a:t>правило дифференцирования сложной функции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якобиан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4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Силы связей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Строки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ru-RU" dirty="0" smtClean="0"/>
                  <a:t> ортогональны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Силы связей не совершаю работы, тоже ортогональны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представляет собой вектор модулей сил связей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связи с неравенством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моторы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1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852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Модель контакта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02513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+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≤∞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02513" cy="4351338"/>
              </a:xfrm>
              <a:blipFill rotWithShape="0">
                <a:blip r:embed="rId2"/>
                <a:stretch>
                  <a:fillRect l="-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069" y="1825625"/>
            <a:ext cx="3222931" cy="3811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46243"/>
            <a:ext cx="2082800" cy="6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Модель трения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39" y="3148505"/>
            <a:ext cx="8382001" cy="1857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197601" cy="132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33" y="5107385"/>
            <a:ext cx="3606800" cy="12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Уравнения движения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dirty="0" smtClean="0"/>
                  <a:t> - тензор инерции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матрица ориентации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13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Уравнения движения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системы </a:t>
                </a:r>
                <a:r>
                  <a:rPr lang="en-US" dirty="0" smtClean="0"/>
                  <a:t>n </a:t>
                </a:r>
                <a:r>
                  <a:rPr lang="ru-RU" dirty="0" smtClean="0"/>
                  <a:t>тел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3535"/>
            <a:ext cx="3663876" cy="1529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70" y="2150243"/>
            <a:ext cx="2017357" cy="19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Схема дискретизации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7379" y="1868656"/>
                <a:ext cx="10669792" cy="232682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379" y="1868656"/>
                <a:ext cx="10669792" cy="2326826"/>
              </a:xfrm>
              <a:blipFill rotWithShape="0">
                <a:blip r:embed="rId2"/>
                <a:stretch>
                  <a:fillRect b="-5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895201" y="4647300"/>
                <a:ext cx="4907279" cy="1795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01" y="4647300"/>
                <a:ext cx="4907279" cy="17950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4373450"/>
                <a:ext cx="4598894" cy="1667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ru-RU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3450"/>
                <a:ext cx="4598894" cy="16674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14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106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PGS</vt:lpstr>
      <vt:lpstr>Кинематика</vt:lpstr>
      <vt:lpstr>Связи</vt:lpstr>
      <vt:lpstr>Силы связей</vt:lpstr>
      <vt:lpstr>Модель контакта</vt:lpstr>
      <vt:lpstr>Модель трения</vt:lpstr>
      <vt:lpstr>Уравнения движения</vt:lpstr>
      <vt:lpstr>Уравнения движения (2)</vt:lpstr>
      <vt:lpstr>Схема дискретизации</vt:lpstr>
      <vt:lpstr>Интегрирование</vt:lpstr>
      <vt:lpstr>Гаусс-Зейдель</vt:lpstr>
      <vt:lpstr>Проективый Гаусс-Зейдель (PGS)</vt:lpstr>
      <vt:lpstr>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dynamics</dc:title>
  <dc:creator>anatoly.gridnev</dc:creator>
  <cp:lastModifiedBy>anatoly.gridnev</cp:lastModifiedBy>
  <cp:revision>20</cp:revision>
  <dcterms:created xsi:type="dcterms:W3CDTF">2014-06-03T07:15:13Z</dcterms:created>
  <dcterms:modified xsi:type="dcterms:W3CDTF">2014-06-04T14:06:25Z</dcterms:modified>
</cp:coreProperties>
</file>