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288000" cy="666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091186"/>
            <a:ext cx="13716000" cy="2321278"/>
          </a:xfrm>
        </p:spPr>
        <p:txBody>
          <a:bodyPr anchor="b"/>
          <a:lstStyle>
            <a:lvl1pPr algn="ctr"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501981"/>
            <a:ext cx="13716000" cy="1609769"/>
          </a:xfrm>
        </p:spPr>
        <p:txBody>
          <a:bodyPr/>
          <a:lstStyle>
            <a:lvl1pPr marL="0" indent="0" algn="ctr">
              <a:buNone/>
              <a:defRPr sz="2333"/>
            </a:lvl1pPr>
            <a:lvl2pPr marL="444490" indent="0" algn="ctr">
              <a:buNone/>
              <a:defRPr sz="1944"/>
            </a:lvl2pPr>
            <a:lvl3pPr marL="888980" indent="0" algn="ctr">
              <a:buNone/>
              <a:defRPr sz="1750"/>
            </a:lvl3pPr>
            <a:lvl4pPr marL="1333470" indent="0" algn="ctr">
              <a:buNone/>
              <a:defRPr sz="1556"/>
            </a:lvl4pPr>
            <a:lvl5pPr marL="1777959" indent="0" algn="ctr">
              <a:buNone/>
              <a:defRPr sz="1556"/>
            </a:lvl5pPr>
            <a:lvl6pPr marL="2222449" indent="0" algn="ctr">
              <a:buNone/>
              <a:defRPr sz="1556"/>
            </a:lvl6pPr>
            <a:lvl7pPr marL="2666939" indent="0" algn="ctr">
              <a:buNone/>
              <a:defRPr sz="1556"/>
            </a:lvl7pPr>
            <a:lvl8pPr marL="3111429" indent="0" algn="ctr">
              <a:buNone/>
              <a:defRPr sz="1556"/>
            </a:lvl8pPr>
            <a:lvl9pPr marL="3555919" indent="0" algn="ctr">
              <a:buNone/>
              <a:defRPr sz="15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412B-14B7-4241-897E-D04888946921}" type="datetimeFigureOut">
              <a:rPr lang="en-US" smtClean="0"/>
              <a:t>11-Feb-22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9E9-EE45-4FA9-87F4-773EF900E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4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412B-14B7-4241-897E-D04888946921}" type="datetimeFigureOut">
              <a:rPr lang="en-US" smtClean="0"/>
              <a:t>11-Feb-22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9E9-EE45-4FA9-87F4-773EF900E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8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54983"/>
            <a:ext cx="3943350" cy="56503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54983"/>
            <a:ext cx="11601450" cy="56503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412B-14B7-4241-897E-D04888946921}" type="datetimeFigureOut">
              <a:rPr lang="en-US" smtClean="0"/>
              <a:t>11-Feb-22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9E9-EE45-4FA9-87F4-773EF900E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412B-14B7-4241-897E-D04888946921}" type="datetimeFigureOut">
              <a:rPr lang="en-US" smtClean="0"/>
              <a:t>11-Feb-22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9E9-EE45-4FA9-87F4-773EF900E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0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662246"/>
            <a:ext cx="15773400" cy="2773494"/>
          </a:xfrm>
        </p:spPr>
        <p:txBody>
          <a:bodyPr anchor="b"/>
          <a:lstStyle>
            <a:lvl1pPr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461978"/>
            <a:ext cx="15773400" cy="1458515"/>
          </a:xfrm>
        </p:spPr>
        <p:txBody>
          <a:bodyPr/>
          <a:lstStyle>
            <a:lvl1pPr marL="0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1pPr>
            <a:lvl2pPr marL="444490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2pPr>
            <a:lvl3pPr marL="88898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3pPr>
            <a:lvl4pPr marL="133347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4pPr>
            <a:lvl5pPr marL="177795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5pPr>
            <a:lvl6pPr marL="222244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6pPr>
            <a:lvl7pPr marL="266693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7pPr>
            <a:lvl8pPr marL="311142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8pPr>
            <a:lvl9pPr marL="355591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412B-14B7-4241-897E-D04888946921}" type="datetimeFigureOut">
              <a:rPr lang="en-US" smtClean="0"/>
              <a:t>11-Feb-22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9E9-EE45-4FA9-87F4-773EF900E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774913"/>
            <a:ext cx="7772400" cy="42304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774913"/>
            <a:ext cx="7772400" cy="42304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412B-14B7-4241-897E-D04888946921}" type="datetimeFigureOut">
              <a:rPr lang="en-US" smtClean="0"/>
              <a:t>11-Feb-22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9E9-EE45-4FA9-87F4-773EF900E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54983"/>
            <a:ext cx="15773400" cy="1288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34464"/>
            <a:ext cx="7736681" cy="801026"/>
          </a:xfrm>
        </p:spPr>
        <p:txBody>
          <a:bodyPr anchor="b"/>
          <a:lstStyle>
            <a:lvl1pPr marL="0" indent="0">
              <a:buNone/>
              <a:defRPr sz="2333" b="1"/>
            </a:lvl1pPr>
            <a:lvl2pPr marL="444490" indent="0">
              <a:buNone/>
              <a:defRPr sz="1944" b="1"/>
            </a:lvl2pPr>
            <a:lvl3pPr marL="888980" indent="0">
              <a:buNone/>
              <a:defRPr sz="1750" b="1"/>
            </a:lvl3pPr>
            <a:lvl4pPr marL="1333470" indent="0">
              <a:buNone/>
              <a:defRPr sz="1556" b="1"/>
            </a:lvl4pPr>
            <a:lvl5pPr marL="1777959" indent="0">
              <a:buNone/>
              <a:defRPr sz="1556" b="1"/>
            </a:lvl5pPr>
            <a:lvl6pPr marL="2222449" indent="0">
              <a:buNone/>
              <a:defRPr sz="1556" b="1"/>
            </a:lvl6pPr>
            <a:lvl7pPr marL="2666939" indent="0">
              <a:buNone/>
              <a:defRPr sz="1556" b="1"/>
            </a:lvl7pPr>
            <a:lvl8pPr marL="3111429" indent="0">
              <a:buNone/>
              <a:defRPr sz="1556" b="1"/>
            </a:lvl8pPr>
            <a:lvl9pPr marL="3555919" indent="0">
              <a:buNone/>
              <a:defRPr sz="15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435490"/>
            <a:ext cx="7736681" cy="3582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34464"/>
            <a:ext cx="7774782" cy="801026"/>
          </a:xfrm>
        </p:spPr>
        <p:txBody>
          <a:bodyPr anchor="b"/>
          <a:lstStyle>
            <a:lvl1pPr marL="0" indent="0">
              <a:buNone/>
              <a:defRPr sz="2333" b="1"/>
            </a:lvl1pPr>
            <a:lvl2pPr marL="444490" indent="0">
              <a:buNone/>
              <a:defRPr sz="1944" b="1"/>
            </a:lvl2pPr>
            <a:lvl3pPr marL="888980" indent="0">
              <a:buNone/>
              <a:defRPr sz="1750" b="1"/>
            </a:lvl3pPr>
            <a:lvl4pPr marL="1333470" indent="0">
              <a:buNone/>
              <a:defRPr sz="1556" b="1"/>
            </a:lvl4pPr>
            <a:lvl5pPr marL="1777959" indent="0">
              <a:buNone/>
              <a:defRPr sz="1556" b="1"/>
            </a:lvl5pPr>
            <a:lvl6pPr marL="2222449" indent="0">
              <a:buNone/>
              <a:defRPr sz="1556" b="1"/>
            </a:lvl6pPr>
            <a:lvl7pPr marL="2666939" indent="0">
              <a:buNone/>
              <a:defRPr sz="1556" b="1"/>
            </a:lvl7pPr>
            <a:lvl8pPr marL="3111429" indent="0">
              <a:buNone/>
              <a:defRPr sz="1556" b="1"/>
            </a:lvl8pPr>
            <a:lvl9pPr marL="3555919" indent="0">
              <a:buNone/>
              <a:defRPr sz="15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435490"/>
            <a:ext cx="7774782" cy="3582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412B-14B7-4241-897E-D04888946921}" type="datetimeFigureOut">
              <a:rPr lang="en-US" smtClean="0"/>
              <a:t>11-Feb-22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9E9-EE45-4FA9-87F4-773EF900E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5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412B-14B7-4241-897E-D04888946921}" type="datetimeFigureOut">
              <a:rPr lang="en-US" smtClean="0"/>
              <a:t>11-Feb-22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9E9-EE45-4FA9-87F4-773EF900E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412B-14B7-4241-897E-D04888946921}" type="datetimeFigureOut">
              <a:rPr lang="en-US" smtClean="0"/>
              <a:t>11-Feb-22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9E9-EE45-4FA9-87F4-773EF900E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44500"/>
            <a:ext cx="5898356" cy="1555750"/>
          </a:xfrm>
        </p:spPr>
        <p:txBody>
          <a:bodyPr anchor="b"/>
          <a:lstStyle>
            <a:lvl1pPr>
              <a:defRPr sz="31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59997"/>
            <a:ext cx="9258300" cy="4738247"/>
          </a:xfrm>
        </p:spPr>
        <p:txBody>
          <a:bodyPr/>
          <a:lstStyle>
            <a:lvl1pPr>
              <a:defRPr sz="3111"/>
            </a:lvl1pPr>
            <a:lvl2pPr>
              <a:defRPr sz="2722"/>
            </a:lvl2pPr>
            <a:lvl3pPr>
              <a:defRPr sz="2333"/>
            </a:lvl3pPr>
            <a:lvl4pPr>
              <a:defRPr sz="1944"/>
            </a:lvl4pPr>
            <a:lvl5pPr>
              <a:defRPr sz="1944"/>
            </a:lvl5pPr>
            <a:lvl6pPr>
              <a:defRPr sz="1944"/>
            </a:lvl6pPr>
            <a:lvl7pPr>
              <a:defRPr sz="1944"/>
            </a:lvl7pPr>
            <a:lvl8pPr>
              <a:defRPr sz="1944"/>
            </a:lvl8pPr>
            <a:lvl9pPr>
              <a:defRPr sz="19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00250"/>
            <a:ext cx="5898356" cy="3705711"/>
          </a:xfrm>
        </p:spPr>
        <p:txBody>
          <a:bodyPr/>
          <a:lstStyle>
            <a:lvl1pPr marL="0" indent="0">
              <a:buNone/>
              <a:defRPr sz="1556"/>
            </a:lvl1pPr>
            <a:lvl2pPr marL="444490" indent="0">
              <a:buNone/>
              <a:defRPr sz="1361"/>
            </a:lvl2pPr>
            <a:lvl3pPr marL="888980" indent="0">
              <a:buNone/>
              <a:defRPr sz="1167"/>
            </a:lvl3pPr>
            <a:lvl4pPr marL="1333470" indent="0">
              <a:buNone/>
              <a:defRPr sz="972"/>
            </a:lvl4pPr>
            <a:lvl5pPr marL="1777959" indent="0">
              <a:buNone/>
              <a:defRPr sz="972"/>
            </a:lvl5pPr>
            <a:lvl6pPr marL="2222449" indent="0">
              <a:buNone/>
              <a:defRPr sz="972"/>
            </a:lvl6pPr>
            <a:lvl7pPr marL="2666939" indent="0">
              <a:buNone/>
              <a:defRPr sz="972"/>
            </a:lvl7pPr>
            <a:lvl8pPr marL="3111429" indent="0">
              <a:buNone/>
              <a:defRPr sz="972"/>
            </a:lvl8pPr>
            <a:lvl9pPr marL="3555919" indent="0">
              <a:buNone/>
              <a:defRPr sz="9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412B-14B7-4241-897E-D04888946921}" type="datetimeFigureOut">
              <a:rPr lang="en-US" smtClean="0"/>
              <a:t>11-Feb-22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9E9-EE45-4FA9-87F4-773EF900E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7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44500"/>
            <a:ext cx="5898356" cy="1555750"/>
          </a:xfrm>
        </p:spPr>
        <p:txBody>
          <a:bodyPr anchor="b"/>
          <a:lstStyle>
            <a:lvl1pPr>
              <a:defRPr sz="31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59997"/>
            <a:ext cx="9258300" cy="4738247"/>
          </a:xfrm>
        </p:spPr>
        <p:txBody>
          <a:bodyPr anchor="t"/>
          <a:lstStyle>
            <a:lvl1pPr marL="0" indent="0">
              <a:buNone/>
              <a:defRPr sz="3111"/>
            </a:lvl1pPr>
            <a:lvl2pPr marL="444490" indent="0">
              <a:buNone/>
              <a:defRPr sz="2722"/>
            </a:lvl2pPr>
            <a:lvl3pPr marL="888980" indent="0">
              <a:buNone/>
              <a:defRPr sz="2333"/>
            </a:lvl3pPr>
            <a:lvl4pPr marL="1333470" indent="0">
              <a:buNone/>
              <a:defRPr sz="1944"/>
            </a:lvl4pPr>
            <a:lvl5pPr marL="1777959" indent="0">
              <a:buNone/>
              <a:defRPr sz="1944"/>
            </a:lvl5pPr>
            <a:lvl6pPr marL="2222449" indent="0">
              <a:buNone/>
              <a:defRPr sz="1944"/>
            </a:lvl6pPr>
            <a:lvl7pPr marL="2666939" indent="0">
              <a:buNone/>
              <a:defRPr sz="1944"/>
            </a:lvl7pPr>
            <a:lvl8pPr marL="3111429" indent="0">
              <a:buNone/>
              <a:defRPr sz="1944"/>
            </a:lvl8pPr>
            <a:lvl9pPr marL="3555919" indent="0">
              <a:buNone/>
              <a:defRPr sz="19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00250"/>
            <a:ext cx="5898356" cy="3705711"/>
          </a:xfrm>
        </p:spPr>
        <p:txBody>
          <a:bodyPr/>
          <a:lstStyle>
            <a:lvl1pPr marL="0" indent="0">
              <a:buNone/>
              <a:defRPr sz="1556"/>
            </a:lvl1pPr>
            <a:lvl2pPr marL="444490" indent="0">
              <a:buNone/>
              <a:defRPr sz="1361"/>
            </a:lvl2pPr>
            <a:lvl3pPr marL="888980" indent="0">
              <a:buNone/>
              <a:defRPr sz="1167"/>
            </a:lvl3pPr>
            <a:lvl4pPr marL="1333470" indent="0">
              <a:buNone/>
              <a:defRPr sz="972"/>
            </a:lvl4pPr>
            <a:lvl5pPr marL="1777959" indent="0">
              <a:buNone/>
              <a:defRPr sz="972"/>
            </a:lvl5pPr>
            <a:lvl6pPr marL="2222449" indent="0">
              <a:buNone/>
              <a:defRPr sz="972"/>
            </a:lvl6pPr>
            <a:lvl7pPr marL="2666939" indent="0">
              <a:buNone/>
              <a:defRPr sz="972"/>
            </a:lvl7pPr>
            <a:lvl8pPr marL="3111429" indent="0">
              <a:buNone/>
              <a:defRPr sz="972"/>
            </a:lvl8pPr>
            <a:lvl9pPr marL="3555919" indent="0">
              <a:buNone/>
              <a:defRPr sz="9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412B-14B7-4241-897E-D04888946921}" type="datetimeFigureOut">
              <a:rPr lang="en-US" smtClean="0"/>
              <a:t>11-Feb-22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9E9-EE45-4FA9-87F4-773EF900E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54983"/>
            <a:ext cx="15773400" cy="1288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774913"/>
            <a:ext cx="15773400" cy="4230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179785"/>
            <a:ext cx="4114800" cy="35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8412B-14B7-4241-897E-D04888946921}" type="datetimeFigureOut">
              <a:rPr lang="en-US" smtClean="0"/>
              <a:t>11-Feb-22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179785"/>
            <a:ext cx="6172200" cy="35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179785"/>
            <a:ext cx="4114800" cy="35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69E9-EE45-4FA9-87F4-773EF900E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2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88980" rtl="0" eaLnBrk="1" latinLnBrk="0" hangingPunct="1">
        <a:lnSpc>
          <a:spcPct val="90000"/>
        </a:lnSpc>
        <a:spcBef>
          <a:spcPct val="0"/>
        </a:spcBef>
        <a:buNone/>
        <a:defRPr sz="42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245" indent="-222245" algn="l" defTabSz="888980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2722" kern="1200">
          <a:solidFill>
            <a:schemeClr val="tx1"/>
          </a:solidFill>
          <a:latin typeface="+mn-lt"/>
          <a:ea typeface="+mn-ea"/>
          <a:cs typeface="+mn-cs"/>
        </a:defRPr>
      </a:lvl1pPr>
      <a:lvl2pPr marL="666735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1111225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55571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0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44469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88918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33367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77816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4449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88898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7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77795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2244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6693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11142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55591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on a table&#10;&#10;Description automatically generated with low confidence">
            <a:extLst>
              <a:ext uri="{FF2B5EF4-FFF2-40B4-BE49-F238E27FC236}">
                <a16:creationId xmlns:a16="http://schemas.microsoft.com/office/drawing/2014/main" id="{042E0F56-3F9F-486D-889A-121255CAC8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1"/>
          <a:stretch/>
        </p:blipFill>
        <p:spPr>
          <a:xfrm>
            <a:off x="6239706" y="0"/>
            <a:ext cx="12048294" cy="66562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81C9D0-A498-4DA6-BD97-F3A949E28740}"/>
              </a:ext>
            </a:extLst>
          </p:cNvPr>
          <p:cNvSpPr/>
          <p:nvPr/>
        </p:nvSpPr>
        <p:spPr>
          <a:xfrm>
            <a:off x="0" y="0"/>
            <a:ext cx="6239706" cy="6656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2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81C9D0-A498-4DA6-BD97-F3A949E28740}"/>
              </a:ext>
            </a:extLst>
          </p:cNvPr>
          <p:cNvSpPr/>
          <p:nvPr/>
        </p:nvSpPr>
        <p:spPr>
          <a:xfrm>
            <a:off x="0" y="0"/>
            <a:ext cx="6239706" cy="6656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hand holding a book&#10;&#10;Description automatically generated with low confidence">
            <a:extLst>
              <a:ext uri="{FF2B5EF4-FFF2-40B4-BE49-F238E27FC236}">
                <a16:creationId xmlns:a16="http://schemas.microsoft.com/office/drawing/2014/main" id="{880F1210-A80B-4AE2-B2BD-123E9851C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19"/>
          <a:stretch/>
        </p:blipFill>
        <p:spPr>
          <a:xfrm>
            <a:off x="1" y="-11281"/>
            <a:ext cx="18288000" cy="66562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866D82-57E4-4451-A6F1-E8AAAA92516E}"/>
              </a:ext>
            </a:extLst>
          </p:cNvPr>
          <p:cNvSpPr/>
          <p:nvPr/>
        </p:nvSpPr>
        <p:spPr>
          <a:xfrm>
            <a:off x="3024554" y="2337952"/>
            <a:ext cx="6119446" cy="1957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help our clients deliver analytics.</a:t>
            </a:r>
          </a:p>
        </p:txBody>
      </p:sp>
    </p:spTree>
    <p:extLst>
      <p:ext uri="{BB962C8B-B14F-4D97-AF65-F5344CB8AC3E}">
        <p14:creationId xmlns:p14="http://schemas.microsoft.com/office/powerpoint/2010/main" val="64408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7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Shaikh Abdul Vasim</dc:creator>
  <cp:lastModifiedBy>Shaikh Abdul Vasim</cp:lastModifiedBy>
  <cp:revision>6</cp:revision>
  <dcterms:created xsi:type="dcterms:W3CDTF">2022-02-11T14:30:24Z</dcterms:created>
  <dcterms:modified xsi:type="dcterms:W3CDTF">2022-02-11T15:15:59Z</dcterms:modified>
</cp:coreProperties>
</file>