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5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5F15-2DBC-4E01-BFCF-ECE663DF38D8}" type="datetimeFigureOut">
              <a:rPr lang="en-US" smtClean="0"/>
              <a:pPr/>
              <a:t>2/19/2014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hesoftwareguy7" TargetMode="External"/><Relationship Id="rId2" Type="http://schemas.openxmlformats.org/officeDocument/2006/relationships/hyperlink" Target="http://www.thesoftwareguy.i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plus.google.com/+Thesoftwareguy7" TargetMode="External"/><Relationship Id="rId4" Type="http://schemas.openxmlformats.org/officeDocument/2006/relationships/hyperlink" Target="http://www.twitter.com/thesoftwareguy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How to create a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facebook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application in 3 minutes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>
              <a:solidFill>
                <a:srgbClr val="7030A0"/>
              </a:solidFill>
              <a:latin typeface="+mj-lt"/>
            </a:endParaRP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+mj-lt"/>
              </a:rPr>
              <a:t>  powered by:</a:t>
            </a:r>
            <a:endParaRPr lang="en-IN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1026" name="Picture 2" descr="C:\Users\USER PC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338635"/>
            <a:ext cx="3229161" cy="876315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Just the final step to make your site live. </a:t>
            </a:r>
            <a:br>
              <a:rPr lang="en-US" sz="2800" dirty="0" smtClean="0"/>
            </a:br>
            <a:r>
              <a:rPr lang="en-US" sz="2800" dirty="0" smtClean="0"/>
              <a:t>Select Status &amp; Review and uncheck </a:t>
            </a:r>
            <a:r>
              <a:rPr lang="en-US" sz="2800" u="sng" dirty="0" smtClean="0"/>
              <a:t>no</a:t>
            </a:r>
            <a:r>
              <a:rPr lang="en-US" sz="2800" dirty="0" smtClean="0"/>
              <a:t> button to </a:t>
            </a:r>
            <a:r>
              <a:rPr lang="en-US" sz="2800" u="sng" dirty="0" smtClean="0"/>
              <a:t>yes</a:t>
            </a:r>
            <a:endParaRPr lang="en-IN" sz="2800" u="sng" dirty="0"/>
          </a:p>
        </p:txBody>
      </p:sp>
      <p:pic>
        <p:nvPicPr>
          <p:cNvPr id="3074" name="Picture 2" descr="C:\Users\USER PC\Desktop\fb\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2661746"/>
            <a:ext cx="8572560" cy="2696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Connect with us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928934"/>
            <a:ext cx="8143932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website: </a:t>
            </a:r>
            <a:r>
              <a:rPr lang="en-US" sz="2800" dirty="0" smtClean="0">
                <a:solidFill>
                  <a:srgbClr val="00B0F0"/>
                </a:solidFill>
                <a:hlinkClick r:id="rId2"/>
              </a:rPr>
              <a:t>www.thesoftwareguy.in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facebook</a:t>
            </a:r>
            <a:r>
              <a:rPr lang="en-US" sz="2800" dirty="0" smtClean="0">
                <a:solidFill>
                  <a:srgbClr val="00B0F0"/>
                </a:solidFill>
              </a:rPr>
              <a:t>: 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www.facebook.com/Thesoftwareguy7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twitter: </a:t>
            </a:r>
            <a:r>
              <a:rPr lang="en-US" sz="2800" dirty="0" smtClean="0">
                <a:solidFill>
                  <a:srgbClr val="00B0F0"/>
                </a:solidFill>
                <a:hlinkClick r:id="rId4"/>
              </a:rPr>
              <a:t>www.twitter.com/thesoftwareguy7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err="1">
                <a:solidFill>
                  <a:srgbClr val="00B0F0"/>
                </a:solidFill>
              </a:rPr>
              <a:t>g</a:t>
            </a:r>
            <a:r>
              <a:rPr lang="en-US" sz="2800" dirty="0" err="1" smtClean="0">
                <a:solidFill>
                  <a:srgbClr val="00B0F0"/>
                </a:solidFill>
              </a:rPr>
              <a:t>oogle</a:t>
            </a:r>
            <a:r>
              <a:rPr lang="en-US" sz="2800" dirty="0" smtClean="0">
                <a:solidFill>
                  <a:srgbClr val="00B0F0"/>
                </a:solidFill>
              </a:rPr>
              <a:t> plus: </a:t>
            </a:r>
            <a:r>
              <a:rPr lang="en-US" sz="2800" dirty="0" smtClean="0">
                <a:solidFill>
                  <a:srgbClr val="00B0F0"/>
                </a:solidFill>
                <a:hlinkClick r:id="rId5"/>
              </a:rPr>
              <a:t>www.plus.google.com/+ThesoftwareguyIn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Login to the </a:t>
            </a:r>
            <a:r>
              <a:rPr lang="en-US" sz="3800" dirty="0" err="1" smtClean="0"/>
              <a:t>facebook</a:t>
            </a:r>
            <a:r>
              <a:rPr lang="en-US" sz="3800" dirty="0" smtClean="0"/>
              <a:t> developers site</a:t>
            </a:r>
            <a:endParaRPr lang="en-IN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https://developers.facebook.com/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Application</a:t>
            </a:r>
            <a:endParaRPr lang="en-IN" dirty="0"/>
          </a:p>
        </p:txBody>
      </p:sp>
      <p:pic>
        <p:nvPicPr>
          <p:cNvPr id="2050" name="Picture 2" descr="C:\Users\USER PC\Desktop\fb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572560" cy="5000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Enter app name, select category and hit Create App button</a:t>
            </a:r>
            <a:endParaRPr lang="en-IN" sz="2400" dirty="0"/>
          </a:p>
        </p:txBody>
      </p:sp>
      <p:pic>
        <p:nvPicPr>
          <p:cNvPr id="3074" name="Picture 2" descr="C:\Users\USER PC\Desktop\fb\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1428737"/>
            <a:ext cx="8572592" cy="5000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Fill up the </a:t>
            </a:r>
            <a:r>
              <a:rPr lang="en-US" sz="2800" dirty="0" err="1" smtClean="0"/>
              <a:t>captcha</a:t>
            </a:r>
            <a:r>
              <a:rPr lang="en-US" sz="2800" dirty="0" smtClean="0"/>
              <a:t> code and hit the submit button</a:t>
            </a:r>
            <a:endParaRPr lang="en-IN" sz="2800" dirty="0"/>
          </a:p>
        </p:txBody>
      </p:sp>
      <p:pic>
        <p:nvPicPr>
          <p:cNvPr id="3074" name="Picture 2" descr="C:\Users\USER PC\Desktop\fb\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1428736"/>
            <a:ext cx="8572560" cy="5000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settings tab, and give your email address</a:t>
            </a:r>
            <a:endParaRPr lang="en-IN" sz="2800" dirty="0"/>
          </a:p>
        </p:txBody>
      </p:sp>
      <p:pic>
        <p:nvPicPr>
          <p:cNvPr id="3074" name="Picture 2" descr="C:\Users\USER PC\Desktop\fb\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1428736"/>
            <a:ext cx="8572560" cy="5000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Click on Add platform tab below</a:t>
            </a:r>
            <a:endParaRPr lang="en-IN" sz="2800" dirty="0"/>
          </a:p>
        </p:txBody>
      </p:sp>
      <p:pic>
        <p:nvPicPr>
          <p:cNvPr id="3074" name="Picture 2" descr="C:\Users\USER PC\Desktop\fb\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1428736"/>
            <a:ext cx="8572560" cy="5000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Select website</a:t>
            </a:r>
            <a:endParaRPr lang="en-IN" sz="2800" dirty="0"/>
          </a:p>
        </p:txBody>
      </p:sp>
      <p:pic>
        <p:nvPicPr>
          <p:cNvPr id="3074" name="Picture 2" descr="C:\Users\USER PC\Desktop\fb\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1428736"/>
            <a:ext cx="8572560" cy="5000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Enter your website address, and save it.</a:t>
            </a:r>
            <a:endParaRPr lang="en-IN" sz="2800" dirty="0"/>
          </a:p>
        </p:txBody>
      </p:sp>
      <p:pic>
        <p:nvPicPr>
          <p:cNvPr id="3074" name="Picture 2" descr="C:\Users\USER PC\Desktop\fb\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1428736"/>
            <a:ext cx="8572560" cy="5000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136</TotalTime>
  <Words>97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How to create a  facebook application in 3 minutes</vt:lpstr>
      <vt:lpstr>Login to the facebook developers site</vt:lpstr>
      <vt:lpstr>Create a new Application</vt:lpstr>
      <vt:lpstr>Enter app name, select category and hit Create App button</vt:lpstr>
      <vt:lpstr>Fill up the captcha code and hit the submit button</vt:lpstr>
      <vt:lpstr>Open settings tab, and give your email address</vt:lpstr>
      <vt:lpstr>Click on Add platform tab below</vt:lpstr>
      <vt:lpstr>Select website</vt:lpstr>
      <vt:lpstr>Enter your website address, and save it.</vt:lpstr>
      <vt:lpstr>Just the final step to make your site live.  Select Status &amp; Review and uncheck no button to yes</vt:lpstr>
      <vt:lpstr>Connect with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Activate hidden themes in Windows 7</dc:title>
  <dc:creator>USER PC</dc:creator>
  <cp:lastModifiedBy>USER PC</cp:lastModifiedBy>
  <cp:revision>58</cp:revision>
  <dcterms:created xsi:type="dcterms:W3CDTF">2014-02-10T14:44:40Z</dcterms:created>
  <dcterms:modified xsi:type="dcterms:W3CDTF">2014-02-18T21:44:12Z</dcterms:modified>
</cp:coreProperties>
</file>