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 id="279" r:id="rId27"/>
    <p:sldId id="280" r:id="rId28"/>
    <p:sldId id="281" r:id="rId29"/>
    <p:sldId id="282" r:id="rId3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9" autoAdjust="0"/>
    <p:restoredTop sz="96081" autoAdjust="0"/>
  </p:normalViewPr>
  <p:slideViewPr>
    <p:cSldViewPr snapToGrid="0" showGuides="1">
      <p:cViewPr>
        <p:scale>
          <a:sx n="100" d="100"/>
          <a:sy n="100" d="100"/>
        </p:scale>
        <p:origin x="972" y="192"/>
      </p:cViewPr>
      <p:guideLst/>
    </p:cSldViewPr>
  </p:slideViewPr>
  <p:outlineViewPr>
    <p:cViewPr>
      <p:scale>
        <a:sx n="33" d="100"/>
        <a:sy n="33" d="100"/>
      </p:scale>
      <p:origin x="0" y="-2784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48D5-4572-8A9F-2AC12DE2E8CE}"/>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48D5-4572-8A9F-2AC12DE2E8CE}"/>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48D5-4572-8A9F-2AC12DE2E8CE}"/>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48D5-4572-8A9F-2AC12DE2E8CE}"/>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48D5-4572-8A9F-2AC12DE2E8CE}"/>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48D5-4572-8A9F-2AC12DE2E8CE}"/>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1434660416"/>
        <c:crosses val="autoZero"/>
        <c:crossBetween val="between"/>
        <c:majorUnit val="1"/>
      </c:valAx>
      <c:spPr>
        <a:noFill/>
        <a:ln>
          <a:noFill/>
        </a:ln>
        <a:effectLst/>
      </c:spPr>
    </c:plotArea>
    <c:legend>
      <c:legendPos val="b"/>
      <c:layout>
        <c:manualLayout>
          <c:xMode val="edge"/>
          <c:yMode val="edge"/>
          <c:x val="0"/>
          <c:y val="0.93371228813318075"/>
          <c:w val="1"/>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1188-4B54-818B-ACBF55C6A6F2}"/>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1188-4B54-818B-ACBF55C6A6F2}"/>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1188-4B54-818B-ACBF55C6A6F2}"/>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1188-4B54-818B-ACBF55C6A6F2}"/>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1188-4B54-818B-ACBF55C6A6F2}"/>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1188-4B54-818B-ACBF55C6A6F2}"/>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1434660416"/>
        <c:crosses val="autoZero"/>
        <c:crossBetween val="between"/>
        <c:majorUnit val="1"/>
      </c:valAx>
      <c:spPr>
        <a:noFill/>
        <a:ln>
          <a:noFill/>
        </a:ln>
        <a:effectLst/>
      </c:spPr>
    </c:plotArea>
    <c:legend>
      <c:legendPos val="b"/>
      <c:layout>
        <c:manualLayout>
          <c:xMode val="edge"/>
          <c:yMode val="edge"/>
          <c:x val="0"/>
          <c:y val="0.91147461327584223"/>
          <c:w val="1"/>
          <c:h val="8.8525386724157745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719F-4F43-AA89-4137433266CE}"/>
              </c:ext>
            </c:extLst>
          </c:dPt>
          <c:dPt>
            <c:idx val="1"/>
            <c:bubble3D val="0"/>
            <c:spPr>
              <a:solidFill>
                <a:schemeClr val="accent2"/>
              </a:solidFill>
              <a:ln w="12700">
                <a:noFill/>
              </a:ln>
              <a:effectLst/>
            </c:spPr>
            <c:extLst>
              <c:ext xmlns:c16="http://schemas.microsoft.com/office/drawing/2014/chart" uri="{C3380CC4-5D6E-409C-BE32-E72D297353CC}">
                <c16:uniqueId val="{00000003-719F-4F43-AA89-4137433266CE}"/>
              </c:ext>
            </c:extLst>
          </c:dPt>
          <c:dPt>
            <c:idx val="2"/>
            <c:bubble3D val="0"/>
            <c:spPr>
              <a:solidFill>
                <a:schemeClr val="accent3"/>
              </a:solidFill>
              <a:ln w="12700">
                <a:noFill/>
              </a:ln>
              <a:effectLst/>
            </c:spPr>
            <c:extLst>
              <c:ext xmlns:c16="http://schemas.microsoft.com/office/drawing/2014/chart" uri="{C3380CC4-5D6E-409C-BE32-E72D297353CC}">
                <c16:uniqueId val="{00000005-719F-4F43-AA89-4137433266CE}"/>
              </c:ext>
            </c:extLst>
          </c:dPt>
          <c:dPt>
            <c:idx val="3"/>
            <c:bubble3D val="0"/>
            <c:spPr>
              <a:solidFill>
                <a:schemeClr val="accent4"/>
              </a:solidFill>
              <a:ln w="12700">
                <a:noFill/>
              </a:ln>
              <a:effectLst/>
            </c:spPr>
            <c:extLst>
              <c:ext xmlns:c16="http://schemas.microsoft.com/office/drawing/2014/chart" uri="{C3380CC4-5D6E-409C-BE32-E72D297353CC}">
                <c16:uniqueId val="{00000007-719F-4F43-AA89-4137433266CE}"/>
              </c:ext>
            </c:extLst>
          </c:dPt>
          <c:dPt>
            <c:idx val="4"/>
            <c:bubble3D val="0"/>
            <c:spPr>
              <a:solidFill>
                <a:schemeClr val="accent5"/>
              </a:solidFill>
              <a:ln w="12700">
                <a:noFill/>
              </a:ln>
              <a:effectLst/>
            </c:spPr>
            <c:extLst>
              <c:ext xmlns:c16="http://schemas.microsoft.com/office/drawing/2014/chart" uri="{C3380CC4-5D6E-409C-BE32-E72D297353CC}">
                <c16:uniqueId val="{00000009-719F-4F43-AA89-4137433266CE}"/>
              </c:ext>
            </c:extLst>
          </c:dPt>
          <c:dPt>
            <c:idx val="5"/>
            <c:bubble3D val="0"/>
            <c:spPr>
              <a:solidFill>
                <a:schemeClr val="accent6"/>
              </a:solidFill>
              <a:ln w="12700">
                <a:noFill/>
              </a:ln>
              <a:effectLst/>
            </c:spPr>
            <c:extLst>
              <c:ext xmlns:c16="http://schemas.microsoft.com/office/drawing/2014/chart" uri="{C3380CC4-5D6E-409C-BE32-E72D297353CC}">
                <c16:uniqueId val="{0000000B-719F-4F43-AA89-4137433266CE}"/>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719F-4F43-AA89-4137433266C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25811169888593"/>
          <c:y val="8.603907043828872E-2"/>
          <c:w val="0.77548353282465077"/>
          <c:h val="0.69602280932222305"/>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295-4285-9C5B-4618BCB10020}"/>
              </c:ext>
            </c:extLst>
          </c:dPt>
          <c:dPt>
            <c:idx val="1"/>
            <c:bubble3D val="0"/>
            <c:spPr>
              <a:solidFill>
                <a:schemeClr val="accent2"/>
              </a:solidFill>
              <a:ln w="12700">
                <a:noFill/>
              </a:ln>
              <a:effectLst/>
            </c:spPr>
            <c:extLst>
              <c:ext xmlns:c16="http://schemas.microsoft.com/office/drawing/2014/chart" uri="{C3380CC4-5D6E-409C-BE32-E72D297353CC}">
                <c16:uniqueId val="{00000003-B295-4285-9C5B-4618BCB10020}"/>
              </c:ext>
            </c:extLst>
          </c:dPt>
          <c:dPt>
            <c:idx val="2"/>
            <c:bubble3D val="0"/>
            <c:spPr>
              <a:solidFill>
                <a:schemeClr val="accent3"/>
              </a:solidFill>
              <a:ln w="12700">
                <a:noFill/>
              </a:ln>
              <a:effectLst/>
            </c:spPr>
            <c:extLst>
              <c:ext xmlns:c16="http://schemas.microsoft.com/office/drawing/2014/chart" uri="{C3380CC4-5D6E-409C-BE32-E72D297353CC}">
                <c16:uniqueId val="{00000005-B295-4285-9C5B-4618BCB10020}"/>
              </c:ext>
            </c:extLst>
          </c:dPt>
          <c:dPt>
            <c:idx val="3"/>
            <c:bubble3D val="0"/>
            <c:spPr>
              <a:solidFill>
                <a:schemeClr val="accent4"/>
              </a:solidFill>
              <a:ln w="12700">
                <a:noFill/>
              </a:ln>
              <a:effectLst/>
            </c:spPr>
            <c:extLst>
              <c:ext xmlns:c16="http://schemas.microsoft.com/office/drawing/2014/chart" uri="{C3380CC4-5D6E-409C-BE32-E72D297353CC}">
                <c16:uniqueId val="{00000007-B295-4285-9C5B-4618BCB10020}"/>
              </c:ext>
            </c:extLst>
          </c:dPt>
          <c:dPt>
            <c:idx val="4"/>
            <c:bubble3D val="0"/>
            <c:spPr>
              <a:solidFill>
                <a:schemeClr val="accent5"/>
              </a:solidFill>
              <a:ln w="12700">
                <a:noFill/>
              </a:ln>
              <a:effectLst/>
            </c:spPr>
            <c:extLst>
              <c:ext xmlns:c16="http://schemas.microsoft.com/office/drawing/2014/chart" uri="{C3380CC4-5D6E-409C-BE32-E72D297353CC}">
                <c16:uniqueId val="{00000009-B295-4285-9C5B-4618BCB10020}"/>
              </c:ext>
            </c:extLst>
          </c:dPt>
          <c:dPt>
            <c:idx val="5"/>
            <c:bubble3D val="0"/>
            <c:spPr>
              <a:solidFill>
                <a:schemeClr val="accent6"/>
              </a:solidFill>
              <a:ln w="12700">
                <a:noFill/>
              </a:ln>
              <a:effectLst/>
            </c:spPr>
            <c:extLst>
              <c:ext xmlns:c16="http://schemas.microsoft.com/office/drawing/2014/chart" uri="{C3380CC4-5D6E-409C-BE32-E72D297353CC}">
                <c16:uniqueId val="{0000000B-B295-4285-9C5B-4618BCB10020}"/>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95-4285-9C5B-4618BCB10020}"/>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295-4285-9C5B-4618BCB10020}"/>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95-4285-9C5B-4618BCB10020}"/>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95-4285-9C5B-4618BCB10020}"/>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95-4285-9C5B-4618BCB10020}"/>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95-4285-9C5B-4618BCB1002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295-4285-9C5B-4618BCB10020}"/>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7307-48FA-B09E-F1E63548514C}"/>
              </c:ext>
            </c:extLst>
          </c:dPt>
          <c:dPt>
            <c:idx val="1"/>
            <c:bubble3D val="0"/>
            <c:spPr>
              <a:solidFill>
                <a:schemeClr val="accent2"/>
              </a:solidFill>
              <a:ln w="12700">
                <a:noFill/>
              </a:ln>
              <a:effectLst/>
            </c:spPr>
            <c:extLst>
              <c:ext xmlns:c16="http://schemas.microsoft.com/office/drawing/2014/chart" uri="{C3380CC4-5D6E-409C-BE32-E72D297353CC}">
                <c16:uniqueId val="{00000003-7307-48FA-B09E-F1E63548514C}"/>
              </c:ext>
            </c:extLst>
          </c:dPt>
          <c:dPt>
            <c:idx val="2"/>
            <c:bubble3D val="0"/>
            <c:spPr>
              <a:solidFill>
                <a:schemeClr val="accent3"/>
              </a:solidFill>
              <a:ln w="12700">
                <a:noFill/>
              </a:ln>
              <a:effectLst/>
            </c:spPr>
            <c:extLst>
              <c:ext xmlns:c16="http://schemas.microsoft.com/office/drawing/2014/chart" uri="{C3380CC4-5D6E-409C-BE32-E72D297353CC}">
                <c16:uniqueId val="{00000005-7307-48FA-B09E-F1E63548514C}"/>
              </c:ext>
            </c:extLst>
          </c:dPt>
          <c:dPt>
            <c:idx val="3"/>
            <c:bubble3D val="0"/>
            <c:spPr>
              <a:solidFill>
                <a:schemeClr val="accent4"/>
              </a:solidFill>
              <a:ln w="12700">
                <a:noFill/>
              </a:ln>
              <a:effectLst/>
            </c:spPr>
            <c:extLst>
              <c:ext xmlns:c16="http://schemas.microsoft.com/office/drawing/2014/chart" uri="{C3380CC4-5D6E-409C-BE32-E72D297353CC}">
                <c16:uniqueId val="{00000007-7307-48FA-B09E-F1E63548514C}"/>
              </c:ext>
            </c:extLst>
          </c:dPt>
          <c:dPt>
            <c:idx val="4"/>
            <c:bubble3D val="0"/>
            <c:spPr>
              <a:solidFill>
                <a:schemeClr val="accent5"/>
              </a:solidFill>
              <a:ln w="12700">
                <a:noFill/>
              </a:ln>
              <a:effectLst/>
            </c:spPr>
            <c:extLst>
              <c:ext xmlns:c16="http://schemas.microsoft.com/office/drawing/2014/chart" uri="{C3380CC4-5D6E-409C-BE32-E72D297353CC}">
                <c16:uniqueId val="{00000009-7307-48FA-B09E-F1E63548514C}"/>
              </c:ext>
            </c:extLst>
          </c:dPt>
          <c:dPt>
            <c:idx val="5"/>
            <c:bubble3D val="0"/>
            <c:spPr>
              <a:solidFill>
                <a:schemeClr val="accent6"/>
              </a:solidFill>
              <a:ln w="12700">
                <a:noFill/>
              </a:ln>
              <a:effectLst/>
            </c:spPr>
            <c:extLst>
              <c:ext xmlns:c16="http://schemas.microsoft.com/office/drawing/2014/chart" uri="{C3380CC4-5D6E-409C-BE32-E72D297353CC}">
                <c16:uniqueId val="{0000000B-7307-48FA-B09E-F1E63548514C}"/>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7307-48FA-B09E-F1E63548514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25811169888593"/>
          <c:y val="8.603907043828872E-2"/>
          <c:w val="0.77548353282465077"/>
          <c:h val="0.69602280932222305"/>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749B-49D2-81AE-32E6844B98DB}"/>
              </c:ext>
            </c:extLst>
          </c:dPt>
          <c:dPt>
            <c:idx val="1"/>
            <c:bubble3D val="0"/>
            <c:spPr>
              <a:solidFill>
                <a:schemeClr val="accent2"/>
              </a:solidFill>
              <a:ln w="12700">
                <a:noFill/>
              </a:ln>
              <a:effectLst/>
            </c:spPr>
            <c:extLst>
              <c:ext xmlns:c16="http://schemas.microsoft.com/office/drawing/2014/chart" uri="{C3380CC4-5D6E-409C-BE32-E72D297353CC}">
                <c16:uniqueId val="{00000003-749B-49D2-81AE-32E6844B98DB}"/>
              </c:ext>
            </c:extLst>
          </c:dPt>
          <c:dPt>
            <c:idx val="2"/>
            <c:bubble3D val="0"/>
            <c:spPr>
              <a:solidFill>
                <a:schemeClr val="accent3"/>
              </a:solidFill>
              <a:ln w="12700">
                <a:noFill/>
              </a:ln>
              <a:effectLst/>
            </c:spPr>
            <c:extLst>
              <c:ext xmlns:c16="http://schemas.microsoft.com/office/drawing/2014/chart" uri="{C3380CC4-5D6E-409C-BE32-E72D297353CC}">
                <c16:uniqueId val="{00000005-749B-49D2-81AE-32E6844B98DB}"/>
              </c:ext>
            </c:extLst>
          </c:dPt>
          <c:dPt>
            <c:idx val="3"/>
            <c:bubble3D val="0"/>
            <c:spPr>
              <a:solidFill>
                <a:schemeClr val="accent4"/>
              </a:solidFill>
              <a:ln w="12700">
                <a:noFill/>
              </a:ln>
              <a:effectLst/>
            </c:spPr>
            <c:extLst>
              <c:ext xmlns:c16="http://schemas.microsoft.com/office/drawing/2014/chart" uri="{C3380CC4-5D6E-409C-BE32-E72D297353CC}">
                <c16:uniqueId val="{00000007-749B-49D2-81AE-32E6844B98DB}"/>
              </c:ext>
            </c:extLst>
          </c:dPt>
          <c:dPt>
            <c:idx val="4"/>
            <c:bubble3D val="0"/>
            <c:spPr>
              <a:solidFill>
                <a:schemeClr val="accent5"/>
              </a:solidFill>
              <a:ln w="12700">
                <a:noFill/>
              </a:ln>
              <a:effectLst/>
            </c:spPr>
            <c:extLst>
              <c:ext xmlns:c16="http://schemas.microsoft.com/office/drawing/2014/chart" uri="{C3380CC4-5D6E-409C-BE32-E72D297353CC}">
                <c16:uniqueId val="{00000009-749B-49D2-81AE-32E6844B98DB}"/>
              </c:ext>
            </c:extLst>
          </c:dPt>
          <c:dPt>
            <c:idx val="5"/>
            <c:bubble3D val="0"/>
            <c:spPr>
              <a:solidFill>
                <a:schemeClr val="accent6"/>
              </a:solidFill>
              <a:ln w="12700">
                <a:noFill/>
              </a:ln>
              <a:effectLst/>
            </c:spPr>
            <c:extLst>
              <c:ext xmlns:c16="http://schemas.microsoft.com/office/drawing/2014/chart" uri="{C3380CC4-5D6E-409C-BE32-E72D297353CC}">
                <c16:uniqueId val="{0000000B-749B-49D2-81AE-32E6844B98DB}"/>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9B-49D2-81AE-32E6844B98DB}"/>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9B-49D2-81AE-32E6844B98DB}"/>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9B-49D2-81AE-32E6844B98DB}"/>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49B-49D2-81AE-32E6844B98DB}"/>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49B-49D2-81AE-32E6844B98DB}"/>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49B-49D2-81AE-32E6844B98D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749B-49D2-81AE-32E6844B98DB}"/>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06.03.2022</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06.03.2022</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6"/>
            <a:ext cx="9144000" cy="5229225"/>
          </a:xfrm>
          <a:gradFill>
            <a:gsLst>
              <a:gs pos="50000">
                <a:schemeClr val="bg2">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3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9144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390123" y="3042516"/>
            <a:ext cx="3732625" cy="772969"/>
          </a:xfrm>
        </p:spPr>
        <p:txBody>
          <a:bodyPr wrap="none" tIns="0" rIns="0"/>
          <a:lstStyle>
            <a:lvl1pPr algn="l">
              <a:lnSpc>
                <a:spcPct val="110000"/>
              </a:lnSpc>
              <a:defRPr sz="495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388800" y="1196733"/>
            <a:ext cx="8757047"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292893" y="160153"/>
            <a:ext cx="250031"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292893" y="1131703"/>
            <a:ext cx="250031"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292893" y="1491963"/>
            <a:ext cx="250031"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292893" y="3292188"/>
            <a:ext cx="250031"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292893" y="6063963"/>
            <a:ext cx="250031"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292893" y="6495763"/>
            <a:ext cx="250031"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169567" y="-282035"/>
            <a:ext cx="333375" cy="102606"/>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4273057" y="-282036"/>
            <a:ext cx="333375" cy="102603"/>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4652949" y="-397424"/>
            <a:ext cx="93680" cy="333375"/>
            <a:chOff x="6416679" y="-397424"/>
            <a:chExt cx="124907"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8543829" y="-282039"/>
            <a:ext cx="333375" cy="1026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88" name="Freihandform: Form 87">
            <a:extLst>
              <a:ext uri="{FF2B5EF4-FFF2-40B4-BE49-F238E27FC236}">
                <a16:creationId xmlns:a16="http://schemas.microsoft.com/office/drawing/2014/main" id="{32A9FC5C-493F-49C1-98F3-CCD0749E4F46}"/>
              </a:ext>
            </a:extLst>
          </p:cNvPr>
          <p:cNvSpPr/>
          <p:nvPr userDrawn="1"/>
        </p:nvSpPr>
        <p:spPr>
          <a:xfrm>
            <a:off x="7352747" y="300703"/>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190" name="Grafik 3">
            <a:extLst>
              <a:ext uri="{FF2B5EF4-FFF2-40B4-BE49-F238E27FC236}">
                <a16:creationId xmlns:a16="http://schemas.microsoft.com/office/drawing/2014/main" id="{4ADEAF76-AD0A-4156-897E-5196114BAC0B}"/>
              </a:ext>
            </a:extLst>
          </p:cNvPr>
          <p:cNvGrpSpPr/>
          <p:nvPr userDrawn="1"/>
        </p:nvGrpSpPr>
        <p:grpSpPr>
          <a:xfrm>
            <a:off x="380207" y="293688"/>
            <a:ext cx="2594512" cy="327278"/>
            <a:chOff x="2242184" y="2525076"/>
            <a:chExt cx="7709534" cy="972502"/>
          </a:xfrm>
          <a:solidFill>
            <a:schemeClr val="tx1"/>
          </a:solidFill>
        </p:grpSpPr>
        <p:sp>
          <p:nvSpPr>
            <p:cNvPr id="191" name="Freihandform: Form 190">
              <a:extLst>
                <a:ext uri="{FF2B5EF4-FFF2-40B4-BE49-F238E27FC236}">
                  <a16:creationId xmlns:a16="http://schemas.microsoft.com/office/drawing/2014/main" id="{D792344F-E16E-46B0-8254-E5D6F1269D32}"/>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92" name="Freihandform: Form 191">
              <a:extLst>
                <a:ext uri="{FF2B5EF4-FFF2-40B4-BE49-F238E27FC236}">
                  <a16:creationId xmlns:a16="http://schemas.microsoft.com/office/drawing/2014/main" id="{37BDA980-777A-48C6-B791-4FE5C214BB5B}"/>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93" name="Freihandform: Form 192">
              <a:extLst>
                <a:ext uri="{FF2B5EF4-FFF2-40B4-BE49-F238E27FC236}">
                  <a16:creationId xmlns:a16="http://schemas.microsoft.com/office/drawing/2014/main" id="{CAF412EF-4A51-4CAA-9155-5B6A1E337E41}"/>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4" name="Freihandform: Form 193">
              <a:extLst>
                <a:ext uri="{FF2B5EF4-FFF2-40B4-BE49-F238E27FC236}">
                  <a16:creationId xmlns:a16="http://schemas.microsoft.com/office/drawing/2014/main" id="{5F71B0F5-23A7-475C-A5FC-C98A73B7B4D6}"/>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95" name="Freihandform: Form 194">
              <a:extLst>
                <a:ext uri="{FF2B5EF4-FFF2-40B4-BE49-F238E27FC236}">
                  <a16:creationId xmlns:a16="http://schemas.microsoft.com/office/drawing/2014/main" id="{D6DAFD31-9A7A-4234-B964-EB010FDB8E20}"/>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96" name="Freihandform: Form 195">
              <a:extLst>
                <a:ext uri="{FF2B5EF4-FFF2-40B4-BE49-F238E27FC236}">
                  <a16:creationId xmlns:a16="http://schemas.microsoft.com/office/drawing/2014/main" id="{7E32D9A0-4C95-4686-AF77-6079A82FD5FB}"/>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97" name="Freihandform: Form 196">
              <a:extLst>
                <a:ext uri="{FF2B5EF4-FFF2-40B4-BE49-F238E27FC236}">
                  <a16:creationId xmlns:a16="http://schemas.microsoft.com/office/drawing/2014/main" id="{883CD587-420E-4DD4-A7A2-31FB511A2E46}"/>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98" name="Freihandform: Form 197">
              <a:extLst>
                <a:ext uri="{FF2B5EF4-FFF2-40B4-BE49-F238E27FC236}">
                  <a16:creationId xmlns:a16="http://schemas.microsoft.com/office/drawing/2014/main" id="{E3F20AAF-271F-45F9-A2AD-849BB2606E21}"/>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99" name="Freihandform: Form 198">
              <a:extLst>
                <a:ext uri="{FF2B5EF4-FFF2-40B4-BE49-F238E27FC236}">
                  <a16:creationId xmlns:a16="http://schemas.microsoft.com/office/drawing/2014/main" id="{E4C03CB6-FD87-44BB-9D25-15FB5C08E554}"/>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00" name="Freihandform: Form 199">
              <a:extLst>
                <a:ext uri="{FF2B5EF4-FFF2-40B4-BE49-F238E27FC236}">
                  <a16:creationId xmlns:a16="http://schemas.microsoft.com/office/drawing/2014/main" id="{EBB315C8-0398-449B-A868-AB37DD30D180}"/>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201" name="Freihandform: Form 200">
              <a:extLst>
                <a:ext uri="{FF2B5EF4-FFF2-40B4-BE49-F238E27FC236}">
                  <a16:creationId xmlns:a16="http://schemas.microsoft.com/office/drawing/2014/main" id="{8CEDA761-3382-4A6F-9BD8-EE3A281181D3}"/>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202" name="Freihandform: Form 201">
              <a:extLst>
                <a:ext uri="{FF2B5EF4-FFF2-40B4-BE49-F238E27FC236}">
                  <a16:creationId xmlns:a16="http://schemas.microsoft.com/office/drawing/2014/main" id="{5FEE7C79-E429-42BB-A4B7-221FB180F8A3}"/>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203" name="Freihandform: Form 202">
              <a:extLst>
                <a:ext uri="{FF2B5EF4-FFF2-40B4-BE49-F238E27FC236}">
                  <a16:creationId xmlns:a16="http://schemas.microsoft.com/office/drawing/2014/main" id="{08F27F8E-E42C-43F4-BA99-2FBF390DEEFD}"/>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204" name="Freihandform: Form 203">
              <a:extLst>
                <a:ext uri="{FF2B5EF4-FFF2-40B4-BE49-F238E27FC236}">
                  <a16:creationId xmlns:a16="http://schemas.microsoft.com/office/drawing/2014/main" id="{74F1FCA2-5BE9-47A0-91A4-9E79BCC74A9E}"/>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205" name="Freihandform: Form 204">
              <a:extLst>
                <a:ext uri="{FF2B5EF4-FFF2-40B4-BE49-F238E27FC236}">
                  <a16:creationId xmlns:a16="http://schemas.microsoft.com/office/drawing/2014/main" id="{B4624C8A-8747-43FA-8722-54AB8EAF0DDB}"/>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206" name="Freihandform: Form 205">
              <a:extLst>
                <a:ext uri="{FF2B5EF4-FFF2-40B4-BE49-F238E27FC236}">
                  <a16:creationId xmlns:a16="http://schemas.microsoft.com/office/drawing/2014/main" id="{5F56A69A-E084-48DD-A2B4-AFF86F248723}"/>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207" name="Freihandform: Form 206">
              <a:extLst>
                <a:ext uri="{FF2B5EF4-FFF2-40B4-BE49-F238E27FC236}">
                  <a16:creationId xmlns:a16="http://schemas.microsoft.com/office/drawing/2014/main" id="{68472785-83F8-432B-899C-3A3D1BAF37D3}"/>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208" name="Freihandform: Form 207">
              <a:extLst>
                <a:ext uri="{FF2B5EF4-FFF2-40B4-BE49-F238E27FC236}">
                  <a16:creationId xmlns:a16="http://schemas.microsoft.com/office/drawing/2014/main" id="{C3E1EE3C-16E8-4695-9F0B-F60D2F0E44A9}"/>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209" name="Freihandform: Form 208">
              <a:extLst>
                <a:ext uri="{FF2B5EF4-FFF2-40B4-BE49-F238E27FC236}">
                  <a16:creationId xmlns:a16="http://schemas.microsoft.com/office/drawing/2014/main" id="{151D9BAE-9038-490C-A0F7-2F1D800A446D}"/>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210" name="Freihandform: Form 209">
              <a:extLst>
                <a:ext uri="{FF2B5EF4-FFF2-40B4-BE49-F238E27FC236}">
                  <a16:creationId xmlns:a16="http://schemas.microsoft.com/office/drawing/2014/main" id="{2D8614FE-47FE-4BC6-8494-74EF83C7D417}"/>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211" name="Freihandform: Form 210">
              <a:extLst>
                <a:ext uri="{FF2B5EF4-FFF2-40B4-BE49-F238E27FC236}">
                  <a16:creationId xmlns:a16="http://schemas.microsoft.com/office/drawing/2014/main" id="{95E5E676-287D-40AB-8B1E-6F75E647C75A}"/>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212" name="Freihandform: Form 211">
              <a:extLst>
                <a:ext uri="{FF2B5EF4-FFF2-40B4-BE49-F238E27FC236}">
                  <a16:creationId xmlns:a16="http://schemas.microsoft.com/office/drawing/2014/main" id="{368E6FC7-2A69-4746-AE74-58002B740780}"/>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213" name="Freihandform: Form 212">
              <a:extLst>
                <a:ext uri="{FF2B5EF4-FFF2-40B4-BE49-F238E27FC236}">
                  <a16:creationId xmlns:a16="http://schemas.microsoft.com/office/drawing/2014/main" id="{8FEE6B0E-CFEE-493D-B324-845D2CF34736}"/>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14" name="Freihandform: Form 213">
              <a:extLst>
                <a:ext uri="{FF2B5EF4-FFF2-40B4-BE49-F238E27FC236}">
                  <a16:creationId xmlns:a16="http://schemas.microsoft.com/office/drawing/2014/main" id="{E56A173D-8E65-4B1D-8C9D-958551B42D5C}"/>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215" name="Freihandform: Form 214">
              <a:extLst>
                <a:ext uri="{FF2B5EF4-FFF2-40B4-BE49-F238E27FC236}">
                  <a16:creationId xmlns:a16="http://schemas.microsoft.com/office/drawing/2014/main" id="{C925E02D-2CC2-4667-BB0C-F19CDB1DBA1E}"/>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216" name="Freihandform: Form 215">
              <a:extLst>
                <a:ext uri="{FF2B5EF4-FFF2-40B4-BE49-F238E27FC236}">
                  <a16:creationId xmlns:a16="http://schemas.microsoft.com/office/drawing/2014/main" id="{BAD48991-A532-43B3-9E95-62F11A304C60}"/>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217" name="Freihandform: Form 216">
              <a:extLst>
                <a:ext uri="{FF2B5EF4-FFF2-40B4-BE49-F238E27FC236}">
                  <a16:creationId xmlns:a16="http://schemas.microsoft.com/office/drawing/2014/main" id="{02C6746C-CEAC-4EE0-B8BA-5D70F60663E5}"/>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218" name="Freihandform: Form 217">
              <a:extLst>
                <a:ext uri="{FF2B5EF4-FFF2-40B4-BE49-F238E27FC236}">
                  <a16:creationId xmlns:a16="http://schemas.microsoft.com/office/drawing/2014/main" id="{05A72C58-4DE0-4C38-BB80-556FEEC3C656}"/>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19" name="Freihandform: Form 218">
              <a:extLst>
                <a:ext uri="{FF2B5EF4-FFF2-40B4-BE49-F238E27FC236}">
                  <a16:creationId xmlns:a16="http://schemas.microsoft.com/office/drawing/2014/main" id="{A0E61649-3F7E-4C8C-83F1-C66D8EA9E87E}"/>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220" name="Freihandform: Form 219">
              <a:extLst>
                <a:ext uri="{FF2B5EF4-FFF2-40B4-BE49-F238E27FC236}">
                  <a16:creationId xmlns:a16="http://schemas.microsoft.com/office/drawing/2014/main" id="{3F6D80B1-68B2-42A7-A0B9-EA0DF016CA36}"/>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21" name="Freihandform: Form 220">
              <a:extLst>
                <a:ext uri="{FF2B5EF4-FFF2-40B4-BE49-F238E27FC236}">
                  <a16:creationId xmlns:a16="http://schemas.microsoft.com/office/drawing/2014/main" id="{3E06D477-A922-4FCD-BE95-3F7F2F30D75F}"/>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222" name="Freihandform: Form 221">
              <a:extLst>
                <a:ext uri="{FF2B5EF4-FFF2-40B4-BE49-F238E27FC236}">
                  <a16:creationId xmlns:a16="http://schemas.microsoft.com/office/drawing/2014/main" id="{971F639B-A3DD-4507-85A8-F5F4D5D32BD0}"/>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223" name="Freihandform: Form 222">
              <a:extLst>
                <a:ext uri="{FF2B5EF4-FFF2-40B4-BE49-F238E27FC236}">
                  <a16:creationId xmlns:a16="http://schemas.microsoft.com/office/drawing/2014/main" id="{51DEA9D9-EC08-4658-B795-B6A2BB9D56CB}"/>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24" name="Freihandform: Form 223">
              <a:extLst>
                <a:ext uri="{FF2B5EF4-FFF2-40B4-BE49-F238E27FC236}">
                  <a16:creationId xmlns:a16="http://schemas.microsoft.com/office/drawing/2014/main" id="{2820FAB4-A19F-4AF2-8A19-DF0C1D1F498B}"/>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225" name="Freihandform: Form 224">
              <a:extLst>
                <a:ext uri="{FF2B5EF4-FFF2-40B4-BE49-F238E27FC236}">
                  <a16:creationId xmlns:a16="http://schemas.microsoft.com/office/drawing/2014/main" id="{ADE4BCDB-A580-4A9F-A5BB-89E52A711B91}"/>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26" name="Freihandform: Form 225">
              <a:extLst>
                <a:ext uri="{FF2B5EF4-FFF2-40B4-BE49-F238E27FC236}">
                  <a16:creationId xmlns:a16="http://schemas.microsoft.com/office/drawing/2014/main" id="{831F12DF-1D05-40FC-9882-BC12982CFC8B}"/>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227" name="Freihandform: Form 226">
              <a:extLst>
                <a:ext uri="{FF2B5EF4-FFF2-40B4-BE49-F238E27FC236}">
                  <a16:creationId xmlns:a16="http://schemas.microsoft.com/office/drawing/2014/main" id="{8D5E3ED4-BC93-448B-A458-7FB03C974CFC}"/>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28" name="Freihandform: Form 227">
              <a:extLst>
                <a:ext uri="{FF2B5EF4-FFF2-40B4-BE49-F238E27FC236}">
                  <a16:creationId xmlns:a16="http://schemas.microsoft.com/office/drawing/2014/main" id="{D87BD898-325B-46AB-B66D-5D8C41E91BAD}"/>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229" name="Freihandform: Form 228">
              <a:extLst>
                <a:ext uri="{FF2B5EF4-FFF2-40B4-BE49-F238E27FC236}">
                  <a16:creationId xmlns:a16="http://schemas.microsoft.com/office/drawing/2014/main" id="{D423DCF8-DEE3-4BFD-9B18-63507D079DB4}"/>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30" name="Freihandform: Form 229">
              <a:extLst>
                <a:ext uri="{FF2B5EF4-FFF2-40B4-BE49-F238E27FC236}">
                  <a16:creationId xmlns:a16="http://schemas.microsoft.com/office/drawing/2014/main" id="{236FD39F-A3FE-4AFA-920A-B313EC35A4CB}"/>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31" name="Freihandform: Form 230">
              <a:extLst>
                <a:ext uri="{FF2B5EF4-FFF2-40B4-BE49-F238E27FC236}">
                  <a16:creationId xmlns:a16="http://schemas.microsoft.com/office/drawing/2014/main" id="{3E8E8E81-D956-4435-A47C-3D9002D81511}"/>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32" name="Freihandform: Form 231">
              <a:extLst>
                <a:ext uri="{FF2B5EF4-FFF2-40B4-BE49-F238E27FC236}">
                  <a16:creationId xmlns:a16="http://schemas.microsoft.com/office/drawing/2014/main" id="{62ABAA15-CBF5-4139-A9FB-27BDA1506197}"/>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33" name="Freihandform: Form 232">
              <a:extLst>
                <a:ext uri="{FF2B5EF4-FFF2-40B4-BE49-F238E27FC236}">
                  <a16:creationId xmlns:a16="http://schemas.microsoft.com/office/drawing/2014/main" id="{8FC7C13A-9061-428A-A3B8-DA298F794BB8}"/>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234" name="Freihandform: Form 233">
              <a:extLst>
                <a:ext uri="{FF2B5EF4-FFF2-40B4-BE49-F238E27FC236}">
                  <a16:creationId xmlns:a16="http://schemas.microsoft.com/office/drawing/2014/main" id="{A052F6BF-CF02-4FB3-A972-0CD12B4C27BC}"/>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35" name="Freihandform: Form 234">
              <a:extLst>
                <a:ext uri="{FF2B5EF4-FFF2-40B4-BE49-F238E27FC236}">
                  <a16:creationId xmlns:a16="http://schemas.microsoft.com/office/drawing/2014/main" id="{F2B34AF1-BB4F-4D82-8FC7-9A4492B57326}"/>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36" name="Freihandform: Form 235">
              <a:extLst>
                <a:ext uri="{FF2B5EF4-FFF2-40B4-BE49-F238E27FC236}">
                  <a16:creationId xmlns:a16="http://schemas.microsoft.com/office/drawing/2014/main" id="{8B3E9D2B-56A3-4B92-8907-5F9361C8A423}"/>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37" name="Freihandform: Form 236">
              <a:extLst>
                <a:ext uri="{FF2B5EF4-FFF2-40B4-BE49-F238E27FC236}">
                  <a16:creationId xmlns:a16="http://schemas.microsoft.com/office/drawing/2014/main" id="{BE8E08BA-D78B-479C-9C71-006F6DF68A66}"/>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238" name="Freihandform: Form 237">
              <a:extLst>
                <a:ext uri="{FF2B5EF4-FFF2-40B4-BE49-F238E27FC236}">
                  <a16:creationId xmlns:a16="http://schemas.microsoft.com/office/drawing/2014/main" id="{067DCB55-6246-4273-84EB-9D951ADA6486}"/>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39" name="Freihandform: Form 238">
              <a:extLst>
                <a:ext uri="{FF2B5EF4-FFF2-40B4-BE49-F238E27FC236}">
                  <a16:creationId xmlns:a16="http://schemas.microsoft.com/office/drawing/2014/main" id="{AB3C512A-6ED7-4FA0-AF79-0D13D45AB668}"/>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1710985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9144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388739" y="3431381"/>
            <a:ext cx="2678400" cy="2769394"/>
          </a:xfrm>
          <a:solidFill>
            <a:schemeClr val="bg1"/>
          </a:solidFill>
        </p:spPr>
        <p:txBody>
          <a:bodyPr wrap="square" lIns="180000" tIns="180000" rIns="18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292893" y="160153"/>
            <a:ext cx="250031"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292893" y="1131703"/>
            <a:ext cx="250031"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292893" y="1491963"/>
            <a:ext cx="250031"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292893" y="3292188"/>
            <a:ext cx="250031"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292893" y="6063963"/>
            <a:ext cx="250031"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292893" y="6495763"/>
            <a:ext cx="250031"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169567" y="-282035"/>
            <a:ext cx="333375" cy="102606"/>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4273057" y="-282036"/>
            <a:ext cx="333375" cy="102603"/>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4652949" y="-397424"/>
            <a:ext cx="93680" cy="333375"/>
            <a:chOff x="6416679" y="-397424"/>
            <a:chExt cx="124907"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8543829" y="-282039"/>
            <a:ext cx="333375" cy="1026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99556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984D385-D052-45A7-A34E-3E822934D54A}"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388738" y="1631156"/>
            <a:ext cx="8368310"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388738" y="5690271"/>
            <a:ext cx="8368310" cy="511084"/>
          </a:xfrm>
        </p:spPr>
        <p:txBody>
          <a:bodyPr wrap="square">
            <a:noAutofit/>
          </a:bodyPr>
          <a:lstStyle>
            <a:lvl1pPr>
              <a:lnSpc>
                <a:spcPct val="110000"/>
              </a:lnSpc>
              <a:spcAft>
                <a:spcPts val="0"/>
              </a:spcAft>
              <a:defRPr sz="12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5" name="Textplatzhalter 9">
            <a:extLst>
              <a:ext uri="{FF2B5EF4-FFF2-40B4-BE49-F238E27FC236}">
                <a16:creationId xmlns:a16="http://schemas.microsoft.com/office/drawing/2014/main" id="{151FE1DD-A4DE-4DE0-AB01-FD3BAC83F362}"/>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2042392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EAF0E84-2931-4159-9A31-A2C1575893CD}"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388738" y="1631156"/>
            <a:ext cx="4102299"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388738" y="5690271"/>
            <a:ext cx="4102299" cy="511084"/>
          </a:xfrm>
        </p:spPr>
        <p:txBody>
          <a:bodyPr wrap="square">
            <a:noAutofit/>
          </a:bodyPr>
          <a:lstStyle>
            <a:lvl1pPr>
              <a:lnSpc>
                <a:spcPct val="110000"/>
              </a:lnSpc>
              <a:spcAft>
                <a:spcPts val="0"/>
              </a:spcAft>
              <a:defRPr sz="12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4654748" y="1631156"/>
            <a:ext cx="4102299"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4654748" y="5690271"/>
            <a:ext cx="4102299" cy="511084"/>
          </a:xfrm>
        </p:spPr>
        <p:txBody>
          <a:bodyPr wrap="square">
            <a:noAutofit/>
          </a:bodyPr>
          <a:lstStyle>
            <a:lvl1pPr>
              <a:lnSpc>
                <a:spcPct val="110000"/>
              </a:lnSpc>
              <a:spcAft>
                <a:spcPts val="0"/>
              </a:spcAft>
              <a:defRPr sz="12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8" name="Textplatzhalter 9">
            <a:extLst>
              <a:ext uri="{FF2B5EF4-FFF2-40B4-BE49-F238E27FC236}">
                <a16:creationId xmlns:a16="http://schemas.microsoft.com/office/drawing/2014/main" id="{8144F7FD-28FD-444B-8ECE-FC43765B79DA}"/>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420908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0B4E3A7-BE36-4211-9A99-BDFEBFAE1945}"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388738" y="1631156"/>
            <a:ext cx="2677319"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388738" y="5690271"/>
            <a:ext cx="2677319" cy="511084"/>
          </a:xfrm>
        </p:spPr>
        <p:txBody>
          <a:bodyPr wrap="square" rIns="180000">
            <a:noAutofit/>
          </a:bodyPr>
          <a:lstStyle>
            <a:lvl1pPr>
              <a:lnSpc>
                <a:spcPct val="110000"/>
              </a:lnSpc>
              <a:spcAft>
                <a:spcPts val="0"/>
              </a:spcAft>
              <a:defRPr sz="12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6079729" y="1631156"/>
            <a:ext cx="2677319"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6079729" y="5690271"/>
            <a:ext cx="2677319" cy="511084"/>
          </a:xfrm>
        </p:spPr>
        <p:txBody>
          <a:bodyPr wrap="square" rIns="180000">
            <a:noAutofit/>
          </a:bodyPr>
          <a:lstStyle>
            <a:lvl1pPr>
              <a:lnSpc>
                <a:spcPct val="110000"/>
              </a:lnSpc>
              <a:spcAft>
                <a:spcPts val="0"/>
              </a:spcAft>
              <a:defRPr sz="12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3234233" y="1631156"/>
            <a:ext cx="2677319"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3234233" y="5690271"/>
            <a:ext cx="2677319" cy="511084"/>
          </a:xfrm>
        </p:spPr>
        <p:txBody>
          <a:bodyPr wrap="square" rIns="180000">
            <a:noAutofit/>
          </a:bodyPr>
          <a:lstStyle>
            <a:lvl1pPr>
              <a:lnSpc>
                <a:spcPct val="110000"/>
              </a:lnSpc>
              <a:spcAft>
                <a:spcPts val="0"/>
              </a:spcAft>
              <a:defRPr sz="12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5" name="Textplatzhalter 9">
            <a:extLst>
              <a:ext uri="{FF2B5EF4-FFF2-40B4-BE49-F238E27FC236}">
                <a16:creationId xmlns:a16="http://schemas.microsoft.com/office/drawing/2014/main" id="{F2D9D4FD-EB70-4EB8-B80A-2EA29FBFE601}"/>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2750319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1E456C5F-B65F-48F2-9035-C0C288B7593A}"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388738" y="1631156"/>
            <a:ext cx="8366525"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3" name="Textplatzhalter 9">
            <a:extLst>
              <a:ext uri="{FF2B5EF4-FFF2-40B4-BE49-F238E27FC236}">
                <a16:creationId xmlns:a16="http://schemas.microsoft.com/office/drawing/2014/main" id="{F57BDCD3-0281-4244-8EA0-F5395782D85D}"/>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191023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21D347C-36AC-484D-8585-6EDE7628A904}"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388738" y="1631156"/>
            <a:ext cx="4102300"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4654748" y="1631156"/>
            <a:ext cx="4102300" cy="4569619"/>
          </a:xfrm>
        </p:spPr>
        <p:txBody>
          <a:bodyPr/>
          <a:lstStyle/>
          <a:p>
            <a:pPr lvl="0"/>
            <a:r>
              <a:rPr lang="de-DE" dirty="0"/>
              <a:t> </a:t>
            </a:r>
          </a:p>
        </p:txBody>
      </p:sp>
      <p:sp>
        <p:nvSpPr>
          <p:cNvPr id="14" name="Textplatzhalter 9">
            <a:extLst>
              <a:ext uri="{FF2B5EF4-FFF2-40B4-BE49-F238E27FC236}">
                <a16:creationId xmlns:a16="http://schemas.microsoft.com/office/drawing/2014/main" id="{8B45CB1A-66FB-4C45-BAA6-D359C744CF90}"/>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355005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392B043-C23F-4CB5-8DEB-24C938D865FE}"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6078646" y="1631156"/>
            <a:ext cx="2678400" cy="4569620"/>
          </a:xfrm>
        </p:spPr>
        <p:txBody>
          <a:bodyPr rIns="18000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388738" y="1631157"/>
            <a:ext cx="5522814"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9E5D2714-EC07-4974-BFC0-E1EEC11C5404}"/>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3223519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Bl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9D0DE703-49D2-427D-8DB6-C22E18E4739D}"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387900" y="6538526"/>
            <a:ext cx="87561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9" name="Rechteck 58">
            <a:extLst>
              <a:ext uri="{FF2B5EF4-FFF2-40B4-BE49-F238E27FC236}">
                <a16:creationId xmlns:a16="http://schemas.microsoft.com/office/drawing/2014/main" id="{F1925060-7FCF-4CBC-B0DA-0731E3E98579}"/>
              </a:ext>
            </a:extLst>
          </p:cNvPr>
          <p:cNvSpPr/>
          <p:nvPr userDrawn="1"/>
        </p:nvSpPr>
        <p:spPr>
          <a:xfrm>
            <a:off x="388800" y="1196733"/>
            <a:ext cx="8757047"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292893" y="160153"/>
            <a:ext cx="250031"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292893" y="1131703"/>
            <a:ext cx="250031"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292893" y="1491963"/>
            <a:ext cx="250031"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292893" y="3292188"/>
            <a:ext cx="250031"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292893" y="6063963"/>
            <a:ext cx="250031"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292893" y="6495763"/>
            <a:ext cx="250031"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169567" y="-282035"/>
            <a:ext cx="333375" cy="102606"/>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4273057" y="-282036"/>
            <a:ext cx="333375" cy="102603"/>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4652949" y="-397424"/>
            <a:ext cx="93680" cy="333375"/>
            <a:chOff x="6416679" y="-397424"/>
            <a:chExt cx="124907"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8543829" y="-282039"/>
            <a:ext cx="333375" cy="1026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3" name="Freihandform: Form 42">
            <a:extLst>
              <a:ext uri="{FF2B5EF4-FFF2-40B4-BE49-F238E27FC236}">
                <a16:creationId xmlns:a16="http://schemas.microsoft.com/office/drawing/2014/main" id="{2ED7546F-973E-4A24-ADB0-32DBF18BCCFB}"/>
              </a:ext>
            </a:extLst>
          </p:cNvPr>
          <p:cNvSpPr>
            <a:spLocks noChangeAspect="1"/>
          </p:cNvSpPr>
          <p:nvPr userDrawn="1"/>
        </p:nvSpPr>
        <p:spPr>
          <a:xfrm>
            <a:off x="7947048" y="299347"/>
            <a:ext cx="810000" cy="309246"/>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45" name="Textplatzhalter 9">
            <a:extLst>
              <a:ext uri="{FF2B5EF4-FFF2-40B4-BE49-F238E27FC236}">
                <a16:creationId xmlns:a16="http://schemas.microsoft.com/office/drawing/2014/main" id="{DD322FE5-6632-4CD2-99F1-1B9DDBF7139E}"/>
              </a:ext>
            </a:extLst>
          </p:cNvPr>
          <p:cNvSpPr>
            <a:spLocks noGrp="1"/>
          </p:cNvSpPr>
          <p:nvPr>
            <p:ph type="body" sz="quarter" idx="37"/>
          </p:nvPr>
        </p:nvSpPr>
        <p:spPr>
          <a:xfrm>
            <a:off x="388738" y="611950"/>
            <a:ext cx="5133289" cy="218586"/>
          </a:xfrm>
        </p:spPr>
        <p:txBody>
          <a:bodyPr wrap="square">
            <a:spAutoFit/>
          </a:bodyPr>
          <a:lstStyle>
            <a:lvl1pPr>
              <a:defRPr sz="1400">
                <a:solidFill>
                  <a:schemeClr val="tx2"/>
                </a:solidFill>
              </a:defRPr>
            </a:lvl1pPr>
          </a:lstStyle>
          <a:p>
            <a:pPr lvl="0"/>
            <a:r>
              <a:rPr lang="de-DE" dirty="0"/>
              <a:t>Mastertextformat bearbeiten</a:t>
            </a:r>
          </a:p>
        </p:txBody>
      </p:sp>
    </p:spTree>
    <p:extLst>
      <p:ext uri="{BB962C8B-B14F-4D97-AF65-F5344CB8AC3E}">
        <p14:creationId xmlns:p14="http://schemas.microsoft.com/office/powerpoint/2010/main" val="193577272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3B695A-07DF-48A6-B511-6EBF6A1BC88B}"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0" name="Textplatzhalter 9">
            <a:extLst>
              <a:ext uri="{FF2B5EF4-FFF2-40B4-BE49-F238E27FC236}">
                <a16:creationId xmlns:a16="http://schemas.microsoft.com/office/drawing/2014/main" id="{92D675CD-AEF9-40D8-9E51-B443137C3F26}"/>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2603793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24925FD-5ECE-407C-98A6-C9E13C48FCF2}"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388738" y="1631156"/>
            <a:ext cx="8368310"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135000" rIns="135000" bIns="135000" rtlCol="0" anchor="ctr"/>
          <a:lstStyle/>
          <a:p>
            <a:pPr marL="0" marR="0" indent="0" algn="l" defTabSz="685800" rtl="0" eaLnBrk="1" fontAlgn="auto" latinLnBrk="0" hangingPunct="1">
              <a:lnSpc>
                <a:spcPct val="110000"/>
              </a:lnSpc>
              <a:spcBef>
                <a:spcPts val="0"/>
              </a:spcBef>
              <a:spcAft>
                <a:spcPts val="900"/>
              </a:spcAft>
              <a:buClrTx/>
              <a:buSzTx/>
              <a:buFont typeface="Arial" panose="020B0604020202020204" pitchFamily="34" charset="0"/>
              <a:buNone/>
              <a:tabLst/>
            </a:pPr>
            <a:endParaRPr kumimoji="0" lang="de-DE" sz="12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1872893" y="2835964"/>
            <a:ext cx="5400000" cy="2160000"/>
          </a:xfrm>
        </p:spPr>
        <p:txBody>
          <a:bodyPr rIns="0" anchor="ctr" anchorCtr="0">
            <a:normAutofit/>
          </a:bodyPr>
          <a:lstStyle>
            <a:lvl1pPr algn="ctr">
              <a:defRPr sz="1600" i="1"/>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C6694BF9-6C56-4C82-A0DE-EEB0A7319BA2}"/>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101558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F9FD239-896A-47BB-A7EB-2B80C8420A35}"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711045" y="2354712"/>
            <a:ext cx="3779992" cy="218586"/>
          </a:xfrm>
        </p:spPr>
        <p:txBody>
          <a:bodyPr wrap="square">
            <a:noAutofit/>
          </a:bodyPr>
          <a:lstStyle>
            <a:lvl1pPr>
              <a:defRPr sz="14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388739" y="2354712"/>
            <a:ext cx="248466" cy="218586"/>
          </a:xfrm>
        </p:spPr>
        <p:txBody>
          <a:bodyPr wrap="none" rIns="0">
            <a:noAutofit/>
          </a:bodyPr>
          <a:lstStyle>
            <a:lvl1pPr>
              <a:defRPr sz="1400" b="1">
                <a:solidFill>
                  <a:schemeClr val="tx2"/>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711045" y="4525377"/>
            <a:ext cx="3779992" cy="218586"/>
          </a:xfrm>
        </p:spPr>
        <p:txBody>
          <a:bodyPr wrap="square">
            <a:noAutofit/>
          </a:bodyPr>
          <a:lstStyle>
            <a:lvl1pPr>
              <a:defRPr sz="14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388739" y="4525377"/>
            <a:ext cx="248466" cy="218586"/>
          </a:xfrm>
        </p:spPr>
        <p:txBody>
          <a:bodyPr wrap="none" rIns="0">
            <a:noAutofit/>
          </a:bodyPr>
          <a:lstStyle>
            <a:lvl1pPr>
              <a:defRPr sz="1400" b="1">
                <a:solidFill>
                  <a:schemeClr val="tx2"/>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711045" y="3078267"/>
            <a:ext cx="3779992" cy="218586"/>
          </a:xfrm>
        </p:spPr>
        <p:txBody>
          <a:bodyPr wrap="square">
            <a:noAutofit/>
          </a:bodyPr>
          <a:lstStyle>
            <a:lvl1pPr>
              <a:defRPr sz="14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388739" y="3078267"/>
            <a:ext cx="248466" cy="218586"/>
          </a:xfrm>
        </p:spPr>
        <p:txBody>
          <a:bodyPr wrap="none" rIns="0">
            <a:noAutofit/>
          </a:bodyPr>
          <a:lstStyle>
            <a:lvl1pPr>
              <a:defRPr sz="1400" b="1">
                <a:solidFill>
                  <a:schemeClr val="tx2"/>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711045" y="3801822"/>
            <a:ext cx="3779992" cy="218586"/>
          </a:xfrm>
        </p:spPr>
        <p:txBody>
          <a:bodyPr wrap="square">
            <a:noAutofit/>
          </a:bodyPr>
          <a:lstStyle>
            <a:lvl1pPr>
              <a:defRPr sz="14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388739" y="3801822"/>
            <a:ext cx="248466" cy="218586"/>
          </a:xfrm>
        </p:spPr>
        <p:txBody>
          <a:bodyPr wrap="none" rIns="0">
            <a:noAutofit/>
          </a:bodyPr>
          <a:lstStyle>
            <a:lvl1pPr>
              <a:defRPr sz="1400" b="1">
                <a:solidFill>
                  <a:schemeClr val="tx2"/>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711045" y="5248931"/>
            <a:ext cx="3779992" cy="218586"/>
          </a:xfrm>
        </p:spPr>
        <p:txBody>
          <a:bodyPr wrap="square">
            <a:noAutofit/>
          </a:bodyPr>
          <a:lstStyle>
            <a:lvl1pPr>
              <a:defRPr sz="14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388739" y="5248931"/>
            <a:ext cx="248466" cy="218586"/>
          </a:xfrm>
        </p:spPr>
        <p:txBody>
          <a:bodyPr wrap="none" rIns="0">
            <a:noAutofit/>
          </a:bodyPr>
          <a:lstStyle>
            <a:lvl1pPr>
              <a:defRPr sz="1400" b="1">
                <a:solidFill>
                  <a:schemeClr val="tx2"/>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4977143" y="1632185"/>
            <a:ext cx="3779905" cy="218586"/>
          </a:xfrm>
        </p:spPr>
        <p:txBody>
          <a:bodyPr wrap="square">
            <a:noAutofit/>
          </a:bodyPr>
          <a:lstStyle>
            <a:lvl1pPr>
              <a:defRPr sz="14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4654749" y="1632185"/>
            <a:ext cx="248466" cy="218586"/>
          </a:xfrm>
        </p:spPr>
        <p:txBody>
          <a:bodyPr wrap="none" rIns="0">
            <a:noAutofit/>
          </a:bodyPr>
          <a:lstStyle>
            <a:lvl1pPr>
              <a:defRPr sz="1400" b="1">
                <a:solidFill>
                  <a:schemeClr val="tx2"/>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4977143" y="2355534"/>
            <a:ext cx="3779905" cy="218586"/>
          </a:xfrm>
        </p:spPr>
        <p:txBody>
          <a:bodyPr wrap="square">
            <a:noAutofit/>
          </a:bodyPr>
          <a:lstStyle>
            <a:lvl1pPr>
              <a:defRPr sz="14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4654749" y="2355534"/>
            <a:ext cx="248466" cy="218586"/>
          </a:xfrm>
        </p:spPr>
        <p:txBody>
          <a:bodyPr wrap="none" rIns="0">
            <a:noAutofit/>
          </a:bodyPr>
          <a:lstStyle>
            <a:lvl1pPr>
              <a:defRPr sz="1400" b="1">
                <a:solidFill>
                  <a:schemeClr val="tx2"/>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4977143" y="4525581"/>
            <a:ext cx="3779905" cy="218586"/>
          </a:xfrm>
        </p:spPr>
        <p:txBody>
          <a:bodyPr wrap="square">
            <a:noAutofit/>
          </a:bodyPr>
          <a:lstStyle>
            <a:lvl1pPr>
              <a:defRPr sz="14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4654749" y="4525581"/>
            <a:ext cx="238591" cy="218586"/>
          </a:xfrm>
        </p:spPr>
        <p:txBody>
          <a:bodyPr wrap="none" rIns="0">
            <a:noAutofit/>
          </a:bodyPr>
          <a:lstStyle>
            <a:lvl1pPr>
              <a:defRPr sz="1400" b="1">
                <a:solidFill>
                  <a:schemeClr val="tx2"/>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4977143" y="3078883"/>
            <a:ext cx="3779905" cy="218586"/>
          </a:xfrm>
        </p:spPr>
        <p:txBody>
          <a:bodyPr wrap="square">
            <a:noAutofit/>
          </a:bodyPr>
          <a:lstStyle>
            <a:lvl1pPr>
              <a:defRPr sz="14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4654749" y="3078883"/>
            <a:ext cx="248466" cy="218586"/>
          </a:xfrm>
        </p:spPr>
        <p:txBody>
          <a:bodyPr wrap="none" rIns="0">
            <a:noAutofit/>
          </a:bodyPr>
          <a:lstStyle>
            <a:lvl1pPr>
              <a:defRPr sz="1400" b="1">
                <a:solidFill>
                  <a:schemeClr val="tx2"/>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4977143" y="3802232"/>
            <a:ext cx="3779905" cy="218586"/>
          </a:xfrm>
        </p:spPr>
        <p:txBody>
          <a:bodyPr wrap="square">
            <a:noAutofit/>
          </a:bodyPr>
          <a:lstStyle>
            <a:lvl1pPr>
              <a:defRPr sz="14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4654749" y="3802232"/>
            <a:ext cx="248466" cy="218586"/>
          </a:xfrm>
        </p:spPr>
        <p:txBody>
          <a:bodyPr wrap="none" rIns="0">
            <a:noAutofit/>
          </a:bodyPr>
          <a:lstStyle>
            <a:lvl1pPr>
              <a:defRPr sz="1400" b="1">
                <a:solidFill>
                  <a:schemeClr val="tx2"/>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4977143" y="5248931"/>
            <a:ext cx="3779905" cy="218586"/>
          </a:xfrm>
        </p:spPr>
        <p:txBody>
          <a:bodyPr wrap="square">
            <a:noAutofit/>
          </a:bodyPr>
          <a:lstStyle>
            <a:lvl1pPr>
              <a:defRPr sz="14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4654749" y="5248931"/>
            <a:ext cx="248466" cy="218586"/>
          </a:xfrm>
        </p:spPr>
        <p:txBody>
          <a:bodyPr wrap="none" rIns="0">
            <a:noAutofit/>
          </a:bodyPr>
          <a:lstStyle>
            <a:lvl1pPr>
              <a:defRPr sz="1400" b="1">
                <a:solidFill>
                  <a:schemeClr val="tx2"/>
                </a:solidFill>
              </a:defRPr>
            </a:lvl1pPr>
          </a:lstStyle>
          <a:p>
            <a:pPr lvl="0"/>
            <a:r>
              <a:rPr lang="de-DE" dirty="0"/>
              <a:t>12 </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711045" y="1631156"/>
            <a:ext cx="3779992" cy="218586"/>
          </a:xfrm>
        </p:spPr>
        <p:txBody>
          <a:bodyPr wrap="square">
            <a:noAutofit/>
          </a:bodyPr>
          <a:lstStyle>
            <a:lvl1pPr>
              <a:defRPr sz="14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388739" y="1631156"/>
            <a:ext cx="248466" cy="218586"/>
          </a:xfrm>
        </p:spPr>
        <p:txBody>
          <a:bodyPr wrap="none" rIns="0">
            <a:noAutofit/>
          </a:bodyPr>
          <a:lstStyle>
            <a:lvl1pPr>
              <a:defRPr sz="1400" b="1">
                <a:solidFill>
                  <a:schemeClr val="tx2"/>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632932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9A936904-323F-4EC7-8C1A-363CEE0C6095}"/>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350198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6"/>
            <a:ext cx="9144000" cy="5229225"/>
          </a:xfrm>
          <a:gradFill>
            <a:gsLst>
              <a:gs pos="50000">
                <a:schemeClr val="bg2">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3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9144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388800" y="1196733"/>
            <a:ext cx="8757047"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388738" y="2843231"/>
            <a:ext cx="8368309" cy="1171539"/>
          </a:xfrm>
        </p:spPr>
        <p:txBody>
          <a:bodyPr vert="horz" wrap="square" lIns="0" tIns="0" rIns="360000" bIns="0" rtlCol="0" anchor="ctr" anchorCtr="0">
            <a:spAutoFit/>
          </a:bodyPr>
          <a:lstStyle>
            <a:lvl1pPr>
              <a:spcAft>
                <a:spcPts val="0"/>
              </a:spcAft>
              <a:defRPr lang="de-DE" sz="36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292893" y="160153"/>
            <a:ext cx="250031"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292893" y="1131703"/>
            <a:ext cx="250031"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292893" y="1491963"/>
            <a:ext cx="250031"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292893" y="3292188"/>
            <a:ext cx="250031"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292893" y="6063963"/>
            <a:ext cx="250031"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292893" y="6495763"/>
            <a:ext cx="250031"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169567" y="-282035"/>
            <a:ext cx="333375" cy="102606"/>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4273057" y="-282036"/>
            <a:ext cx="333375" cy="102603"/>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4652949" y="-397424"/>
            <a:ext cx="93680" cy="333375"/>
            <a:chOff x="6416679" y="-397424"/>
            <a:chExt cx="124907"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8543829" y="-282039"/>
            <a:ext cx="333375" cy="1026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93" name="Freihandform: Form 92">
            <a:extLst>
              <a:ext uri="{FF2B5EF4-FFF2-40B4-BE49-F238E27FC236}">
                <a16:creationId xmlns:a16="http://schemas.microsoft.com/office/drawing/2014/main" id="{434E3959-956B-416F-A7BA-D4138BF69F03}"/>
              </a:ext>
            </a:extLst>
          </p:cNvPr>
          <p:cNvSpPr/>
          <p:nvPr userDrawn="1"/>
        </p:nvSpPr>
        <p:spPr>
          <a:xfrm>
            <a:off x="7352747" y="300703"/>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115" name="Grafik 3">
            <a:extLst>
              <a:ext uri="{FF2B5EF4-FFF2-40B4-BE49-F238E27FC236}">
                <a16:creationId xmlns:a16="http://schemas.microsoft.com/office/drawing/2014/main" id="{CA51EF7B-772C-4E76-9056-B878B78F32E5}"/>
              </a:ext>
            </a:extLst>
          </p:cNvPr>
          <p:cNvGrpSpPr/>
          <p:nvPr userDrawn="1"/>
        </p:nvGrpSpPr>
        <p:grpSpPr>
          <a:xfrm>
            <a:off x="380207" y="293688"/>
            <a:ext cx="2594512" cy="327278"/>
            <a:chOff x="2242184" y="2525076"/>
            <a:chExt cx="7709534" cy="972502"/>
          </a:xfrm>
          <a:solidFill>
            <a:schemeClr val="tx1"/>
          </a:solidFill>
        </p:grpSpPr>
        <p:sp>
          <p:nvSpPr>
            <p:cNvPr id="116" name="Freihandform: Form 115">
              <a:extLst>
                <a:ext uri="{FF2B5EF4-FFF2-40B4-BE49-F238E27FC236}">
                  <a16:creationId xmlns:a16="http://schemas.microsoft.com/office/drawing/2014/main" id="{06AFEE7D-BDCC-4AA5-A131-9A22363AFA98}"/>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17" name="Freihandform: Form 116">
              <a:extLst>
                <a:ext uri="{FF2B5EF4-FFF2-40B4-BE49-F238E27FC236}">
                  <a16:creationId xmlns:a16="http://schemas.microsoft.com/office/drawing/2014/main" id="{3834B8EF-C8CE-444C-9C3B-4A5557D5FB07}"/>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18" name="Freihandform: Form 117">
              <a:extLst>
                <a:ext uri="{FF2B5EF4-FFF2-40B4-BE49-F238E27FC236}">
                  <a16:creationId xmlns:a16="http://schemas.microsoft.com/office/drawing/2014/main" id="{A86F91DC-3E1E-4048-8B0C-DFA7BB5D546A}"/>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19" name="Freihandform: Form 118">
              <a:extLst>
                <a:ext uri="{FF2B5EF4-FFF2-40B4-BE49-F238E27FC236}">
                  <a16:creationId xmlns:a16="http://schemas.microsoft.com/office/drawing/2014/main" id="{6C945140-DEA3-4B7F-A8BF-A7EA6ED8AF02}"/>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20" name="Freihandform: Form 119">
              <a:extLst>
                <a:ext uri="{FF2B5EF4-FFF2-40B4-BE49-F238E27FC236}">
                  <a16:creationId xmlns:a16="http://schemas.microsoft.com/office/drawing/2014/main" id="{853299E1-41B8-411A-AD79-60C6360CB9C8}"/>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21" name="Freihandform: Form 120">
              <a:extLst>
                <a:ext uri="{FF2B5EF4-FFF2-40B4-BE49-F238E27FC236}">
                  <a16:creationId xmlns:a16="http://schemas.microsoft.com/office/drawing/2014/main" id="{0A478D16-979F-469D-B478-CE800D8AC3A0}"/>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22" name="Freihandform: Form 121">
              <a:extLst>
                <a:ext uri="{FF2B5EF4-FFF2-40B4-BE49-F238E27FC236}">
                  <a16:creationId xmlns:a16="http://schemas.microsoft.com/office/drawing/2014/main" id="{8A3A153B-9FE9-4229-9AD3-31F20F0D3C4E}"/>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23" name="Freihandform: Form 122">
              <a:extLst>
                <a:ext uri="{FF2B5EF4-FFF2-40B4-BE49-F238E27FC236}">
                  <a16:creationId xmlns:a16="http://schemas.microsoft.com/office/drawing/2014/main" id="{B97047F4-F7A0-404B-9ED1-277FFA9F5B3F}"/>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24" name="Freihandform: Form 123">
              <a:extLst>
                <a:ext uri="{FF2B5EF4-FFF2-40B4-BE49-F238E27FC236}">
                  <a16:creationId xmlns:a16="http://schemas.microsoft.com/office/drawing/2014/main" id="{6CA2CF70-6DF6-4A51-BC76-03FE3EA99FFD}"/>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25" name="Freihandform: Form 124">
              <a:extLst>
                <a:ext uri="{FF2B5EF4-FFF2-40B4-BE49-F238E27FC236}">
                  <a16:creationId xmlns:a16="http://schemas.microsoft.com/office/drawing/2014/main" id="{F12CA44C-AA1F-4CE9-9D77-454258ABFB4F}"/>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26" name="Freihandform: Form 125">
              <a:extLst>
                <a:ext uri="{FF2B5EF4-FFF2-40B4-BE49-F238E27FC236}">
                  <a16:creationId xmlns:a16="http://schemas.microsoft.com/office/drawing/2014/main" id="{0BB5E65F-2C33-43C7-9BD6-1D7C92966F4A}"/>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27" name="Freihandform: Form 126">
              <a:extLst>
                <a:ext uri="{FF2B5EF4-FFF2-40B4-BE49-F238E27FC236}">
                  <a16:creationId xmlns:a16="http://schemas.microsoft.com/office/drawing/2014/main" id="{9C4157C4-BC94-4A2F-A1C2-CE65C5CF9DC1}"/>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28" name="Freihandform: Form 127">
              <a:extLst>
                <a:ext uri="{FF2B5EF4-FFF2-40B4-BE49-F238E27FC236}">
                  <a16:creationId xmlns:a16="http://schemas.microsoft.com/office/drawing/2014/main" id="{B0573E2D-ABA1-4D67-8C4D-59CB4B54F174}"/>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29" name="Freihandform: Form 128">
              <a:extLst>
                <a:ext uri="{FF2B5EF4-FFF2-40B4-BE49-F238E27FC236}">
                  <a16:creationId xmlns:a16="http://schemas.microsoft.com/office/drawing/2014/main" id="{4C50BA53-01A3-4946-9557-056D86956428}"/>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30" name="Freihandform: Form 129">
              <a:extLst>
                <a:ext uri="{FF2B5EF4-FFF2-40B4-BE49-F238E27FC236}">
                  <a16:creationId xmlns:a16="http://schemas.microsoft.com/office/drawing/2014/main" id="{EC836310-A968-4CCD-8E4B-FDAF38AFFD8F}"/>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31" name="Freihandform: Form 130">
              <a:extLst>
                <a:ext uri="{FF2B5EF4-FFF2-40B4-BE49-F238E27FC236}">
                  <a16:creationId xmlns:a16="http://schemas.microsoft.com/office/drawing/2014/main" id="{150C69EE-A77F-49D3-A129-247B8D547B13}"/>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32" name="Freihandform: Form 131">
              <a:extLst>
                <a:ext uri="{FF2B5EF4-FFF2-40B4-BE49-F238E27FC236}">
                  <a16:creationId xmlns:a16="http://schemas.microsoft.com/office/drawing/2014/main" id="{38705FF3-26F6-474C-ABC0-1DFAF9256F96}"/>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33" name="Freihandform: Form 132">
              <a:extLst>
                <a:ext uri="{FF2B5EF4-FFF2-40B4-BE49-F238E27FC236}">
                  <a16:creationId xmlns:a16="http://schemas.microsoft.com/office/drawing/2014/main" id="{70183E34-2D06-45B2-9FA8-E0DE78E8EC83}"/>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34" name="Freihandform: Form 133">
              <a:extLst>
                <a:ext uri="{FF2B5EF4-FFF2-40B4-BE49-F238E27FC236}">
                  <a16:creationId xmlns:a16="http://schemas.microsoft.com/office/drawing/2014/main" id="{5EC09BF0-1CAA-4AAC-87DF-8AB6C82EC7FF}"/>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35" name="Freihandform: Form 134">
              <a:extLst>
                <a:ext uri="{FF2B5EF4-FFF2-40B4-BE49-F238E27FC236}">
                  <a16:creationId xmlns:a16="http://schemas.microsoft.com/office/drawing/2014/main" id="{922FCACC-08AE-4880-A544-2895C46F4FF2}"/>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36" name="Freihandform: Form 135">
              <a:extLst>
                <a:ext uri="{FF2B5EF4-FFF2-40B4-BE49-F238E27FC236}">
                  <a16:creationId xmlns:a16="http://schemas.microsoft.com/office/drawing/2014/main" id="{BC55D619-CEF3-4467-BCC8-08D89FC36F3B}"/>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37" name="Freihandform: Form 136">
              <a:extLst>
                <a:ext uri="{FF2B5EF4-FFF2-40B4-BE49-F238E27FC236}">
                  <a16:creationId xmlns:a16="http://schemas.microsoft.com/office/drawing/2014/main" id="{140A54A2-AFA1-49A8-90E9-FE7CEDCF67A5}"/>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38" name="Freihandform: Form 137">
              <a:extLst>
                <a:ext uri="{FF2B5EF4-FFF2-40B4-BE49-F238E27FC236}">
                  <a16:creationId xmlns:a16="http://schemas.microsoft.com/office/drawing/2014/main" id="{F17F03CE-8AB5-4B68-9283-BAF773EA5215}"/>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39" name="Freihandform: Form 138">
              <a:extLst>
                <a:ext uri="{FF2B5EF4-FFF2-40B4-BE49-F238E27FC236}">
                  <a16:creationId xmlns:a16="http://schemas.microsoft.com/office/drawing/2014/main" id="{65A290DF-2A57-46CA-8577-8E048B1B1002}"/>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40" name="Freihandform: Form 139">
              <a:extLst>
                <a:ext uri="{FF2B5EF4-FFF2-40B4-BE49-F238E27FC236}">
                  <a16:creationId xmlns:a16="http://schemas.microsoft.com/office/drawing/2014/main" id="{E6CAB8F0-0312-449A-9F14-8E35BE5412C8}"/>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834B2998-E6FC-4D2E-992D-BE14A32B3F87}"/>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2DF6F0BE-8213-4246-B71A-B043A9D11F3C}"/>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F478E7F2-49A8-4E82-A17C-61C6972058B4}"/>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186D661C-18B5-4AE9-9BEE-914CA0737165}"/>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19AA2D8A-D52D-459B-89FD-6ABBE91DB285}"/>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C07EB975-9476-4563-9217-5629251F46B1}"/>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B33E67EC-6D37-4CB3-BC66-F85B49F52AC0}"/>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0B3462FF-D108-4732-B01C-D771BA3A5D79}"/>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B00623F4-CD5F-438E-AD3E-68BD3BDE80FE}"/>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C47CDE95-E5DC-486F-A979-B49E79D0B340}"/>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19BB37D4-C1CD-444F-A331-959D4186AF49}"/>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BD19CC90-4EE4-4B4A-8CA0-3E0FDB8B46D1}"/>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9264DDC2-983A-46FC-B3D4-B212474352D1}"/>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CA32B325-267C-4C31-8734-4985CB62EF20}"/>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AC1DDC30-B7C5-4224-8B2B-C6AF47179A98}"/>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2763BB65-2AFC-4E8B-9B07-09371632B4BC}"/>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FAD76D97-7535-4663-9AE8-3111BF6189A4}"/>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20D5B633-DABE-45EB-AD78-774253A773F3}"/>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8A3EFF7B-9D0A-4916-93F1-4FAB4B07A94C}"/>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A60307E-BC72-4A6A-8959-43538113A693}"/>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F1F0B91C-2E4B-4C26-9DC1-6D97332BD1B4}"/>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1" name="Freihandform: Form 190">
              <a:extLst>
                <a:ext uri="{FF2B5EF4-FFF2-40B4-BE49-F238E27FC236}">
                  <a16:creationId xmlns:a16="http://schemas.microsoft.com/office/drawing/2014/main" id="{17259069-633F-40E8-83DB-DEA02B52A010}"/>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92" name="Freihandform: Form 191">
              <a:extLst>
                <a:ext uri="{FF2B5EF4-FFF2-40B4-BE49-F238E27FC236}">
                  <a16:creationId xmlns:a16="http://schemas.microsoft.com/office/drawing/2014/main" id="{A7C728E4-3D38-4107-A4CB-B61FB992A09C}"/>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3" name="Freihandform: Form 192">
              <a:extLst>
                <a:ext uri="{FF2B5EF4-FFF2-40B4-BE49-F238E27FC236}">
                  <a16:creationId xmlns:a16="http://schemas.microsoft.com/office/drawing/2014/main" id="{D8522A2D-52A6-478B-B761-AE4128E7A938}"/>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126547114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DF0F4FD-2A14-4918-B946-812A3B6D5383}"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4654747" y="1631156"/>
            <a:ext cx="4102299"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4654747" y="5690271"/>
            <a:ext cx="4102299" cy="511084"/>
          </a:xfrm>
        </p:spPr>
        <p:txBody>
          <a:bodyPr wrap="square">
            <a:noAutofit/>
          </a:bodyPr>
          <a:lstStyle>
            <a:lvl1pPr>
              <a:lnSpc>
                <a:spcPct val="110000"/>
              </a:lnSpc>
              <a:spcAft>
                <a:spcPts val="0"/>
              </a:spcAft>
              <a:defRPr sz="12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711045" y="2354712"/>
            <a:ext cx="3779992" cy="218586"/>
          </a:xfrm>
        </p:spPr>
        <p:txBody>
          <a:bodyPr wrap="square">
            <a:noAutofit/>
          </a:bodyPr>
          <a:lstStyle>
            <a:lvl1pPr>
              <a:defRPr sz="14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388739" y="2354712"/>
            <a:ext cx="248466" cy="218586"/>
          </a:xfrm>
        </p:spPr>
        <p:txBody>
          <a:bodyPr wrap="none" rIns="0">
            <a:noAutofit/>
          </a:bodyPr>
          <a:lstStyle>
            <a:lvl1pPr>
              <a:defRPr sz="1400" b="1">
                <a:solidFill>
                  <a:schemeClr val="tx2"/>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711045" y="4525377"/>
            <a:ext cx="3779992" cy="218586"/>
          </a:xfrm>
        </p:spPr>
        <p:txBody>
          <a:bodyPr wrap="square">
            <a:noAutofit/>
          </a:bodyPr>
          <a:lstStyle>
            <a:lvl1pPr>
              <a:defRPr sz="14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388739" y="4525377"/>
            <a:ext cx="248466" cy="218586"/>
          </a:xfrm>
        </p:spPr>
        <p:txBody>
          <a:bodyPr wrap="none" rIns="0">
            <a:noAutofit/>
          </a:bodyPr>
          <a:lstStyle>
            <a:lvl1pPr>
              <a:defRPr sz="1400" b="1">
                <a:solidFill>
                  <a:schemeClr val="tx2"/>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711045" y="3078267"/>
            <a:ext cx="3779992" cy="218586"/>
          </a:xfrm>
        </p:spPr>
        <p:txBody>
          <a:bodyPr wrap="square">
            <a:noAutofit/>
          </a:bodyPr>
          <a:lstStyle>
            <a:lvl1pPr>
              <a:defRPr sz="14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388739" y="3078267"/>
            <a:ext cx="248466" cy="218586"/>
          </a:xfrm>
        </p:spPr>
        <p:txBody>
          <a:bodyPr wrap="none" rIns="0">
            <a:noAutofit/>
          </a:bodyPr>
          <a:lstStyle>
            <a:lvl1pPr>
              <a:defRPr sz="1400" b="1">
                <a:solidFill>
                  <a:schemeClr val="tx2"/>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711045" y="3801822"/>
            <a:ext cx="3779992" cy="218586"/>
          </a:xfrm>
        </p:spPr>
        <p:txBody>
          <a:bodyPr wrap="square">
            <a:noAutofit/>
          </a:bodyPr>
          <a:lstStyle>
            <a:lvl1pPr>
              <a:defRPr sz="14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388739" y="3801822"/>
            <a:ext cx="248466" cy="218586"/>
          </a:xfrm>
        </p:spPr>
        <p:txBody>
          <a:bodyPr wrap="none" rIns="0">
            <a:noAutofit/>
          </a:bodyPr>
          <a:lstStyle>
            <a:lvl1pPr>
              <a:defRPr sz="1400" b="1">
                <a:solidFill>
                  <a:schemeClr val="tx2"/>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711045" y="5248931"/>
            <a:ext cx="3779992" cy="218586"/>
          </a:xfrm>
        </p:spPr>
        <p:txBody>
          <a:bodyPr wrap="square">
            <a:noAutofit/>
          </a:bodyPr>
          <a:lstStyle>
            <a:lvl1pPr>
              <a:defRPr sz="14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388739" y="5248931"/>
            <a:ext cx="248466" cy="218586"/>
          </a:xfrm>
        </p:spPr>
        <p:txBody>
          <a:bodyPr wrap="none" rIns="0">
            <a:noAutofit/>
          </a:bodyPr>
          <a:lstStyle>
            <a:lvl1pPr>
              <a:defRPr sz="1400" b="1">
                <a:solidFill>
                  <a:schemeClr val="tx2"/>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711045" y="1631156"/>
            <a:ext cx="3779992" cy="218586"/>
          </a:xfrm>
        </p:spPr>
        <p:txBody>
          <a:bodyPr wrap="square">
            <a:noAutofit/>
          </a:bodyPr>
          <a:lstStyle>
            <a:lvl1pPr>
              <a:defRPr sz="14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388739" y="1631156"/>
            <a:ext cx="248466" cy="218586"/>
          </a:xfrm>
        </p:spPr>
        <p:txBody>
          <a:bodyPr wrap="none" rIns="0">
            <a:noAutofit/>
          </a:bodyPr>
          <a:lstStyle>
            <a:lvl1pPr>
              <a:defRPr sz="1400" b="1">
                <a:solidFill>
                  <a:schemeClr val="tx2"/>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37" name="Textplatzhalter 9">
            <a:extLst>
              <a:ext uri="{FF2B5EF4-FFF2-40B4-BE49-F238E27FC236}">
                <a16:creationId xmlns:a16="http://schemas.microsoft.com/office/drawing/2014/main" id="{B89B0AD3-19A1-438C-8708-9EC23166DE7A}"/>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
        <p:nvSpPr>
          <p:cNvPr id="6" name="Titel 5">
            <a:extLst>
              <a:ext uri="{FF2B5EF4-FFF2-40B4-BE49-F238E27FC236}">
                <a16:creationId xmlns:a16="http://schemas.microsoft.com/office/drawing/2014/main" id="{22DDBB3A-39F6-4F5C-9F0B-C03A4F0903B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37737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388739" y="3013502"/>
            <a:ext cx="8368307" cy="830997"/>
          </a:xfrm>
        </p:spPr>
        <p:txBody>
          <a:bodyPr anchor="ctr" anchorCtr="0"/>
          <a:lstStyle>
            <a:lvl1pPr>
              <a:defRPr sz="3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9A354EFC-6BE5-4F11-B92A-C9195A29D17A}"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387900" y="6538526"/>
            <a:ext cx="87561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9" name="Rechteck 58">
            <a:extLst>
              <a:ext uri="{FF2B5EF4-FFF2-40B4-BE49-F238E27FC236}">
                <a16:creationId xmlns:a16="http://schemas.microsoft.com/office/drawing/2014/main" id="{F7987594-F169-42FB-8839-77BF8D405E37}"/>
              </a:ext>
            </a:extLst>
          </p:cNvPr>
          <p:cNvSpPr/>
          <p:nvPr userDrawn="1"/>
        </p:nvSpPr>
        <p:spPr>
          <a:xfrm>
            <a:off x="388800" y="1196733"/>
            <a:ext cx="8757047"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292893" y="160153"/>
            <a:ext cx="250031"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292893" y="1131703"/>
            <a:ext cx="250031"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292893" y="1491963"/>
            <a:ext cx="250031"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292893" y="3292188"/>
            <a:ext cx="250031"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292893" y="6063963"/>
            <a:ext cx="250031"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292893" y="6495763"/>
            <a:ext cx="250031"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169567" y="-282035"/>
            <a:ext cx="333375" cy="102606"/>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4273057" y="-282036"/>
            <a:ext cx="333375" cy="102603"/>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4652949" y="-397424"/>
            <a:ext cx="93680" cy="333375"/>
            <a:chOff x="6416679" y="-397424"/>
            <a:chExt cx="124907"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8543829" y="-282039"/>
            <a:ext cx="333375" cy="1026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91" name="Freihandform: Form 90">
            <a:extLst>
              <a:ext uri="{FF2B5EF4-FFF2-40B4-BE49-F238E27FC236}">
                <a16:creationId xmlns:a16="http://schemas.microsoft.com/office/drawing/2014/main" id="{CC9AC0C6-05B4-4F97-9B0A-A195088CF7EB}"/>
              </a:ext>
            </a:extLst>
          </p:cNvPr>
          <p:cNvSpPr/>
          <p:nvPr userDrawn="1"/>
        </p:nvSpPr>
        <p:spPr>
          <a:xfrm>
            <a:off x="7352747" y="300703"/>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112" name="Grafik 3">
            <a:extLst>
              <a:ext uri="{FF2B5EF4-FFF2-40B4-BE49-F238E27FC236}">
                <a16:creationId xmlns:a16="http://schemas.microsoft.com/office/drawing/2014/main" id="{1BB12EBA-845D-4B4A-B792-01814DC22C47}"/>
              </a:ext>
            </a:extLst>
          </p:cNvPr>
          <p:cNvGrpSpPr/>
          <p:nvPr userDrawn="1"/>
        </p:nvGrpSpPr>
        <p:grpSpPr>
          <a:xfrm>
            <a:off x="380207" y="293688"/>
            <a:ext cx="2594512" cy="327278"/>
            <a:chOff x="2242184" y="2525076"/>
            <a:chExt cx="7709534" cy="972502"/>
          </a:xfrm>
          <a:solidFill>
            <a:schemeClr val="tx1"/>
          </a:solidFill>
        </p:grpSpPr>
        <p:sp>
          <p:nvSpPr>
            <p:cNvPr id="113" name="Freihandform: Form 112">
              <a:extLst>
                <a:ext uri="{FF2B5EF4-FFF2-40B4-BE49-F238E27FC236}">
                  <a16:creationId xmlns:a16="http://schemas.microsoft.com/office/drawing/2014/main" id="{3505BAFE-D6DB-4429-BB0B-0BAF5FF63953}"/>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14" name="Freihandform: Form 113">
              <a:extLst>
                <a:ext uri="{FF2B5EF4-FFF2-40B4-BE49-F238E27FC236}">
                  <a16:creationId xmlns:a16="http://schemas.microsoft.com/office/drawing/2014/main" id="{774D7937-51DF-4B76-989E-9B686BE317EE}"/>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15" name="Freihandform: Form 114">
              <a:extLst>
                <a:ext uri="{FF2B5EF4-FFF2-40B4-BE49-F238E27FC236}">
                  <a16:creationId xmlns:a16="http://schemas.microsoft.com/office/drawing/2014/main" id="{9F66B0EB-11F2-4C57-A697-C0397BA98884}"/>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16" name="Freihandform: Form 115">
              <a:extLst>
                <a:ext uri="{FF2B5EF4-FFF2-40B4-BE49-F238E27FC236}">
                  <a16:creationId xmlns:a16="http://schemas.microsoft.com/office/drawing/2014/main" id="{B82D8050-AC70-4651-A0EB-5ABDB0569AA8}"/>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17" name="Freihandform: Form 116">
              <a:extLst>
                <a:ext uri="{FF2B5EF4-FFF2-40B4-BE49-F238E27FC236}">
                  <a16:creationId xmlns:a16="http://schemas.microsoft.com/office/drawing/2014/main" id="{5A6E8025-190D-49B0-89BF-D73D5F26A003}"/>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18" name="Freihandform: Form 117">
              <a:extLst>
                <a:ext uri="{FF2B5EF4-FFF2-40B4-BE49-F238E27FC236}">
                  <a16:creationId xmlns:a16="http://schemas.microsoft.com/office/drawing/2014/main" id="{162A59D5-E22C-4792-A9B6-727915F89C23}"/>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9" name="Freihandform: Form 118">
              <a:extLst>
                <a:ext uri="{FF2B5EF4-FFF2-40B4-BE49-F238E27FC236}">
                  <a16:creationId xmlns:a16="http://schemas.microsoft.com/office/drawing/2014/main" id="{E3BBA15A-A9B4-45D5-BE8D-EFB20D01E734}"/>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20" name="Freihandform: Form 119">
              <a:extLst>
                <a:ext uri="{FF2B5EF4-FFF2-40B4-BE49-F238E27FC236}">
                  <a16:creationId xmlns:a16="http://schemas.microsoft.com/office/drawing/2014/main" id="{700823AB-F89C-42D7-A413-9AD10F3EA0C1}"/>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21" name="Freihandform: Form 120">
              <a:extLst>
                <a:ext uri="{FF2B5EF4-FFF2-40B4-BE49-F238E27FC236}">
                  <a16:creationId xmlns:a16="http://schemas.microsoft.com/office/drawing/2014/main" id="{25EF8C83-3222-406B-AC00-87E50A0BB8AE}"/>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22" name="Freihandform: Form 121">
              <a:extLst>
                <a:ext uri="{FF2B5EF4-FFF2-40B4-BE49-F238E27FC236}">
                  <a16:creationId xmlns:a16="http://schemas.microsoft.com/office/drawing/2014/main" id="{5B9DC644-B7AA-4757-B8DD-04E47B0AAF60}"/>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23" name="Freihandform: Form 122">
              <a:extLst>
                <a:ext uri="{FF2B5EF4-FFF2-40B4-BE49-F238E27FC236}">
                  <a16:creationId xmlns:a16="http://schemas.microsoft.com/office/drawing/2014/main" id="{50430F35-53FD-407D-897F-35984DD1F506}"/>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24" name="Freihandform: Form 123">
              <a:extLst>
                <a:ext uri="{FF2B5EF4-FFF2-40B4-BE49-F238E27FC236}">
                  <a16:creationId xmlns:a16="http://schemas.microsoft.com/office/drawing/2014/main" id="{48C4388F-0F22-4695-A402-87E257AE3EEA}"/>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25" name="Freihandform: Form 124">
              <a:extLst>
                <a:ext uri="{FF2B5EF4-FFF2-40B4-BE49-F238E27FC236}">
                  <a16:creationId xmlns:a16="http://schemas.microsoft.com/office/drawing/2014/main" id="{64F60510-18B4-4D70-B74C-79610E9A7A0D}"/>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26" name="Freihandform: Form 125">
              <a:extLst>
                <a:ext uri="{FF2B5EF4-FFF2-40B4-BE49-F238E27FC236}">
                  <a16:creationId xmlns:a16="http://schemas.microsoft.com/office/drawing/2014/main" id="{F7A72474-66ED-471E-AC50-D918C9E1A1B1}"/>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27" name="Freihandform: Form 126">
              <a:extLst>
                <a:ext uri="{FF2B5EF4-FFF2-40B4-BE49-F238E27FC236}">
                  <a16:creationId xmlns:a16="http://schemas.microsoft.com/office/drawing/2014/main" id="{A2AAEBFE-50AB-4767-A3FC-13161B76B7A9}"/>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28" name="Freihandform: Form 127">
              <a:extLst>
                <a:ext uri="{FF2B5EF4-FFF2-40B4-BE49-F238E27FC236}">
                  <a16:creationId xmlns:a16="http://schemas.microsoft.com/office/drawing/2014/main" id="{C0BB564E-9F1F-41EF-A5C6-823339831FA2}"/>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29" name="Freihandform: Form 128">
              <a:extLst>
                <a:ext uri="{FF2B5EF4-FFF2-40B4-BE49-F238E27FC236}">
                  <a16:creationId xmlns:a16="http://schemas.microsoft.com/office/drawing/2014/main" id="{C601EEA8-14A7-43A9-B0A1-FD2EC4C7CA97}"/>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30" name="Freihandform: Form 129">
              <a:extLst>
                <a:ext uri="{FF2B5EF4-FFF2-40B4-BE49-F238E27FC236}">
                  <a16:creationId xmlns:a16="http://schemas.microsoft.com/office/drawing/2014/main" id="{762DD92A-6925-4EA3-AD3B-3CBA594E4975}"/>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31" name="Freihandform: Form 130">
              <a:extLst>
                <a:ext uri="{FF2B5EF4-FFF2-40B4-BE49-F238E27FC236}">
                  <a16:creationId xmlns:a16="http://schemas.microsoft.com/office/drawing/2014/main" id="{BBD96C12-0E68-4195-84FF-513AA3351AFC}"/>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32" name="Freihandform: Form 131">
              <a:extLst>
                <a:ext uri="{FF2B5EF4-FFF2-40B4-BE49-F238E27FC236}">
                  <a16:creationId xmlns:a16="http://schemas.microsoft.com/office/drawing/2014/main" id="{EE4E02C6-6BE9-4AD0-BA4F-B66D4A1C9568}"/>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33" name="Freihandform: Form 132">
              <a:extLst>
                <a:ext uri="{FF2B5EF4-FFF2-40B4-BE49-F238E27FC236}">
                  <a16:creationId xmlns:a16="http://schemas.microsoft.com/office/drawing/2014/main" id="{80676C01-89CF-48E0-AF50-E65BC8E57A1B}"/>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34" name="Freihandform: Form 133">
              <a:extLst>
                <a:ext uri="{FF2B5EF4-FFF2-40B4-BE49-F238E27FC236}">
                  <a16:creationId xmlns:a16="http://schemas.microsoft.com/office/drawing/2014/main" id="{959A29E0-7C85-4051-9BC0-60DEF1180E4D}"/>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35" name="Freihandform: Form 134">
              <a:extLst>
                <a:ext uri="{FF2B5EF4-FFF2-40B4-BE49-F238E27FC236}">
                  <a16:creationId xmlns:a16="http://schemas.microsoft.com/office/drawing/2014/main" id="{AB275CCB-1EE0-4D95-8C66-DE42533F0027}"/>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36" name="Freihandform: Form 135">
              <a:extLst>
                <a:ext uri="{FF2B5EF4-FFF2-40B4-BE49-F238E27FC236}">
                  <a16:creationId xmlns:a16="http://schemas.microsoft.com/office/drawing/2014/main" id="{6886F34B-060C-47DB-BD60-DBE021D251D4}"/>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37" name="Freihandform: Form 136">
              <a:extLst>
                <a:ext uri="{FF2B5EF4-FFF2-40B4-BE49-F238E27FC236}">
                  <a16:creationId xmlns:a16="http://schemas.microsoft.com/office/drawing/2014/main" id="{6F578D83-407E-4919-BD55-D3A1308FC0D3}"/>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38" name="Freihandform: Form 137">
              <a:extLst>
                <a:ext uri="{FF2B5EF4-FFF2-40B4-BE49-F238E27FC236}">
                  <a16:creationId xmlns:a16="http://schemas.microsoft.com/office/drawing/2014/main" id="{0E6C6980-763F-4288-8999-D94CDA2EBEB3}"/>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39" name="Freihandform: Form 138">
              <a:extLst>
                <a:ext uri="{FF2B5EF4-FFF2-40B4-BE49-F238E27FC236}">
                  <a16:creationId xmlns:a16="http://schemas.microsoft.com/office/drawing/2014/main" id="{749BBDEB-388B-41FB-9C13-2C2B2D587A44}"/>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40" name="Freihandform: Form 139">
              <a:extLst>
                <a:ext uri="{FF2B5EF4-FFF2-40B4-BE49-F238E27FC236}">
                  <a16:creationId xmlns:a16="http://schemas.microsoft.com/office/drawing/2014/main" id="{3350ACE4-B0E5-4379-BED5-4FE86C0F35AF}"/>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71E01C2F-56AE-4D61-A1C3-85F384B292C5}"/>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1A234299-2F3C-4B48-9D56-792CEDD1CD78}"/>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7F1446E6-6F58-4060-BA74-598C71CE0A6D}"/>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2B39927F-EDE6-47A0-8643-B1CAED8BA4CB}"/>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23B77042-CB7D-432E-8C3E-23FC8E66BA93}"/>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513F48AC-ACCF-4A14-A63A-D72DB4D8EDED}"/>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0C269182-17F6-4560-B7C3-9EB8DE4698AB}"/>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98771DC2-1019-40E5-B00B-7A5DE2568E4F}"/>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98B55D05-3763-4E53-B35B-748E589FFADD}"/>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F5D47D74-EF45-46BE-A0C6-FBD73C0292B4}"/>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041CBE2C-B7A2-4856-B81A-3987C13F8942}"/>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5B0A97C7-954F-44B6-BCBF-B311135D5169}"/>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C160EBE7-5796-4F4F-8D1A-E6B4AA319CF7}"/>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CA4DFAEA-A1BF-4621-B7FC-7662F11F01A6}"/>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C986AB06-BBE7-4E14-BBD9-B5AEADC45AE7}"/>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9B00B9DF-B435-429B-9725-E7D9BECC82DD}"/>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AA5C4314-6A19-4D5C-BAC6-36C6D0553B73}"/>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0EEBEAED-A63C-4CFF-A751-9FED1CD6F125}"/>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5DD294C2-7A79-4936-B6EE-361DAF87829B}"/>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15DA89E6-C3C5-4B5E-8B2F-80C8DAE5EAED}"/>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FD3BE005-C88C-4ABD-AE9B-9A29D2BBF214}"/>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205058538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7A194AD-81A6-49F3-9DCB-83F03741B6B1}"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388738" y="1631156"/>
            <a:ext cx="8368309"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56207CA1-C8ED-4B97-95EA-81E7BD733587}"/>
              </a:ext>
            </a:extLst>
          </p:cNvPr>
          <p:cNvSpPr>
            <a:spLocks noGrp="1"/>
          </p:cNvSpPr>
          <p:nvPr>
            <p:ph type="title"/>
          </p:nvPr>
        </p:nvSpPr>
        <p:spPr/>
        <p:txBody>
          <a:bodyPr/>
          <a:lstStyle/>
          <a:p>
            <a:r>
              <a:rPr lang="de-DE"/>
              <a:t>Mastertitelformat bearbeiten</a:t>
            </a:r>
          </a:p>
        </p:txBody>
      </p:sp>
      <p:sp>
        <p:nvSpPr>
          <p:cNvPr id="13" name="Textplatzhalter 9">
            <a:extLst>
              <a:ext uri="{FF2B5EF4-FFF2-40B4-BE49-F238E27FC236}">
                <a16:creationId xmlns:a16="http://schemas.microsoft.com/office/drawing/2014/main" id="{3737ED4A-B06E-473A-A805-044039B2067F}"/>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323709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1FB15F5-5D32-4F33-91B1-B99611864872}"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388739" y="1631156"/>
            <a:ext cx="4102299"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4654747" y="1631156"/>
            <a:ext cx="4102299"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C63B4069-E27C-4065-B042-E1C03F2080B8}"/>
              </a:ext>
            </a:extLst>
          </p:cNvPr>
          <p:cNvSpPr>
            <a:spLocks noGrp="1"/>
          </p:cNvSpPr>
          <p:nvPr>
            <p:ph type="title"/>
          </p:nvPr>
        </p:nvSpPr>
        <p:spPr/>
        <p:txBody>
          <a:bodyPr/>
          <a:lstStyle/>
          <a:p>
            <a:r>
              <a:rPr lang="de-DE"/>
              <a:t>Mastertitelformat bearbeiten</a:t>
            </a:r>
          </a:p>
        </p:txBody>
      </p:sp>
      <p:sp>
        <p:nvSpPr>
          <p:cNvPr id="13" name="Textplatzhalter 9">
            <a:extLst>
              <a:ext uri="{FF2B5EF4-FFF2-40B4-BE49-F238E27FC236}">
                <a16:creationId xmlns:a16="http://schemas.microsoft.com/office/drawing/2014/main" id="{603FBDA7-5BE9-47A2-A081-664FE73E7DD7}"/>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326898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D2FFBB7-AB5C-4902-9146-6920DB5A4985}"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a:t>
            </a:fld>
            <a:endParaRPr lang="de-DE"/>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388739" y="1631157"/>
            <a:ext cx="2676616" cy="4569618"/>
          </a:xfrm>
        </p:spPr>
        <p:txBody>
          <a:bodyPr rIns="18000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6080432" y="1631157"/>
            <a:ext cx="2676616" cy="4569618"/>
          </a:xfrm>
        </p:spPr>
        <p:txBody>
          <a:bodyPr rIns="18000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3234585" y="1631157"/>
            <a:ext cx="2676616" cy="4569618"/>
          </a:xfrm>
        </p:spPr>
        <p:txBody>
          <a:bodyPr rIns="18000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7" name="Textplatzhalter 9">
            <a:extLst>
              <a:ext uri="{FF2B5EF4-FFF2-40B4-BE49-F238E27FC236}">
                <a16:creationId xmlns:a16="http://schemas.microsoft.com/office/drawing/2014/main" id="{E4C37492-6F12-4BAE-AE2D-3C78E62AA801}"/>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
        <p:nvSpPr>
          <p:cNvPr id="2" name="Titel 1">
            <a:extLst>
              <a:ext uri="{FF2B5EF4-FFF2-40B4-BE49-F238E27FC236}">
                <a16:creationId xmlns:a16="http://schemas.microsoft.com/office/drawing/2014/main" id="{733EC4EE-F70F-474E-9E32-5A52F1946E00}"/>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83881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6C0B545-5A07-468B-BA8E-BF6B5C4D36D0}"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388739" y="1631156"/>
            <a:ext cx="4102299"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4654747" y="1631156"/>
            <a:ext cx="4102299"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025985CB-3E45-4554-BFEC-CC9E81330D6F}"/>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26676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388739" y="1631156"/>
            <a:ext cx="4102299"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5A4179D-A70B-4A8F-A492-C0993331794F}" type="datetime4">
              <a:rPr lang="de-DE" smtClean="0"/>
              <a:t>6. März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4654748" y="1631156"/>
            <a:ext cx="4102299"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6328017" y="301186"/>
            <a:ext cx="810000" cy="386413"/>
          </a:xfrm>
        </p:spPr>
        <p:txBody>
          <a:bodyPr rIns="0" anchor="ctr" anchorCtr="0">
            <a:normAutofit/>
          </a:bodyPr>
          <a:lstStyle>
            <a:lvl1pPr algn="ctr">
              <a:defRPr sz="6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5598F909-71AB-4CAC-999F-7136D54B11DE}"/>
              </a:ext>
            </a:extLst>
          </p:cNvPr>
          <p:cNvSpPr>
            <a:spLocks noGrp="1"/>
          </p:cNvSpPr>
          <p:nvPr>
            <p:ph type="body" sz="quarter" idx="37"/>
          </p:nvPr>
        </p:nvSpPr>
        <p:spPr>
          <a:xfrm>
            <a:off x="388738" y="611950"/>
            <a:ext cx="5133289" cy="218586"/>
          </a:xfrm>
        </p:spPr>
        <p:txBody>
          <a:bodyPr wrap="square">
            <a:spAutoFit/>
          </a:bodyPr>
          <a:lstStyle>
            <a:lvl1pPr>
              <a:defRPr sz="1400">
                <a:solidFill>
                  <a:schemeClr val="accent3"/>
                </a:solidFill>
              </a:defRPr>
            </a:lvl1pPr>
          </a:lstStyle>
          <a:p>
            <a:pPr lvl="0"/>
            <a:r>
              <a:rPr lang="de-DE" dirty="0"/>
              <a:t>Mastertextformat bearbeiten</a:t>
            </a:r>
          </a:p>
        </p:txBody>
      </p:sp>
    </p:spTree>
    <p:extLst>
      <p:ext uri="{BB962C8B-B14F-4D97-AF65-F5344CB8AC3E}">
        <p14:creationId xmlns:p14="http://schemas.microsoft.com/office/powerpoint/2010/main" val="183635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388739" y="301186"/>
            <a:ext cx="5133289" cy="2769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388739" y="1631156"/>
            <a:ext cx="8368308"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7800992" y="6634667"/>
            <a:ext cx="649217" cy="107722"/>
          </a:xfrm>
          <a:prstGeom prst="rect">
            <a:avLst/>
          </a:prstGeom>
        </p:spPr>
        <p:txBody>
          <a:bodyPr vert="horz" wrap="none" lIns="0" tIns="0" rIns="0" bIns="0" rtlCol="0" anchor="t" anchorCtr="0">
            <a:spAutoFit/>
          </a:bodyPr>
          <a:lstStyle>
            <a:lvl1pPr algn="r">
              <a:defRPr sz="700">
                <a:solidFill>
                  <a:schemeClr val="tx1"/>
                </a:solidFill>
              </a:defRPr>
            </a:lvl1pPr>
          </a:lstStyle>
          <a:p>
            <a:fld id="{06046321-4025-48AD-B5BC-07962A539B0E}" type="datetime4">
              <a:rPr lang="de-DE" smtClean="0"/>
              <a:t>6. März 2022</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388739" y="6634667"/>
            <a:ext cx="4102299" cy="107722"/>
          </a:xfrm>
          <a:prstGeom prst="rect">
            <a:avLst/>
          </a:prstGeom>
        </p:spPr>
        <p:txBody>
          <a:bodyPr vert="horz" wrap="square" lIns="0" tIns="0" rIns="0" bIns="0" rtlCol="0" anchor="t" anchorCtr="0">
            <a:spAutoFit/>
          </a:bodyPr>
          <a:lstStyle>
            <a:lvl1pPr algn="l">
              <a:defRPr sz="700">
                <a:solidFill>
                  <a:schemeClr val="tx1"/>
                </a:solidFill>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8575907" y="6634667"/>
            <a:ext cx="181140" cy="107722"/>
          </a:xfrm>
          <a:prstGeom prst="rect">
            <a:avLst/>
          </a:prstGeom>
        </p:spPr>
        <p:txBody>
          <a:bodyPr vert="horz" wrap="none" lIns="0" tIns="0" rIns="0" bIns="0" rtlCol="0" anchor="t" anchorCtr="0">
            <a:spAutoFit/>
          </a:bodyPr>
          <a:lstStyle>
            <a:lvl1pPr algn="r">
              <a:defRPr sz="700">
                <a:solidFill>
                  <a:schemeClr val="tx1"/>
                </a:solidFill>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388800" y="1196733"/>
            <a:ext cx="8757047"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9" name="Rechteck 8">
            <a:extLst>
              <a:ext uri="{FF2B5EF4-FFF2-40B4-BE49-F238E27FC236}">
                <a16:creationId xmlns:a16="http://schemas.microsoft.com/office/drawing/2014/main" id="{F10272FF-60F7-4AF4-9CD6-0A04080EA9B4}"/>
              </a:ext>
            </a:extLst>
          </p:cNvPr>
          <p:cNvSpPr/>
          <p:nvPr userDrawn="1"/>
        </p:nvSpPr>
        <p:spPr>
          <a:xfrm>
            <a:off x="387900" y="6538526"/>
            <a:ext cx="87561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292893" y="160153"/>
            <a:ext cx="250031"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5973"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292893" y="1131703"/>
            <a:ext cx="250031"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292893" y="1491963"/>
            <a:ext cx="250031"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292893" y="3292188"/>
            <a:ext cx="250031"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5971"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292893" y="6063963"/>
            <a:ext cx="250031"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5970"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292893" y="6495763"/>
            <a:ext cx="250031"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5969" y="2711163"/>
              <a:ext cx="258619" cy="93680"/>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169567" y="-282035"/>
            <a:ext cx="333375" cy="102606"/>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63646" y="2711167"/>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4273057" y="-282036"/>
            <a:ext cx="333375" cy="102603"/>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63643" y="271117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4652949" y="-397424"/>
            <a:ext cx="93680" cy="333375"/>
            <a:chOff x="6416679" y="-397424"/>
            <a:chExt cx="124907"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82151" y="-293191"/>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4405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8543829" y="-282039"/>
            <a:ext cx="333375" cy="1026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63640" y="2711175"/>
              <a:ext cx="193964" cy="124907"/>
            </a:xfrm>
            <a:prstGeom prst="rect">
              <a:avLst/>
            </a:prstGeom>
            <a:noFill/>
          </p:spPr>
          <p:txBody>
            <a:bodyPr wrap="none" lIns="0" tIns="0" rIns="0" bIns="0" rtlCol="0">
              <a:spAutoFit/>
            </a:bodyPr>
            <a:lstStyle/>
            <a:p>
              <a:pPr marL="0" marR="0" indent="0" algn="ctr" defTabSz="685800" rtl="0" eaLnBrk="1" fontAlgn="auto" latinLnBrk="0" hangingPunct="1">
                <a:lnSpc>
                  <a:spcPct val="110000"/>
                </a:lnSpc>
                <a:spcBef>
                  <a:spcPts val="0"/>
                </a:spcBef>
                <a:spcAft>
                  <a:spcPts val="900"/>
                </a:spcAft>
                <a:buClrTx/>
                <a:buSzTx/>
                <a:buFont typeface="Arial" panose="020B0604020202020204" pitchFamily="34" charset="0"/>
                <a:buNone/>
                <a:tabLst/>
              </a:pPr>
              <a:r>
                <a:rPr kumimoji="0" lang="de-DE" sz="6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5" name="Freihandform: Form 44">
            <a:extLst>
              <a:ext uri="{FF2B5EF4-FFF2-40B4-BE49-F238E27FC236}">
                <a16:creationId xmlns:a16="http://schemas.microsoft.com/office/drawing/2014/main" id="{B2C10A69-04FD-4A02-BC9B-D183FF84577D}"/>
              </a:ext>
            </a:extLst>
          </p:cNvPr>
          <p:cNvSpPr>
            <a:spLocks noChangeAspect="1"/>
          </p:cNvSpPr>
          <p:nvPr userDrawn="1"/>
        </p:nvSpPr>
        <p:spPr>
          <a:xfrm>
            <a:off x="7947048" y="299347"/>
            <a:ext cx="810000" cy="309246"/>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198660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0" r:id="rId4"/>
    <p:sldLayoutId id="2147483651" r:id="rId5"/>
    <p:sldLayoutId id="2147483652" r:id="rId6"/>
    <p:sldLayoutId id="2147483656" r:id="rId7"/>
    <p:sldLayoutId id="2147483668" r:id="rId8"/>
    <p:sldLayoutId id="2147483669" r:id="rId9"/>
    <p:sldLayoutId id="2147483666" r:id="rId10"/>
    <p:sldLayoutId id="2147483653" r:id="rId11"/>
    <p:sldLayoutId id="2147483654" r:id="rId12"/>
    <p:sldLayoutId id="2147483655" r:id="rId13"/>
    <p:sldLayoutId id="2147483661" r:id="rId14"/>
    <p:sldLayoutId id="2147483671" r:id="rId15"/>
    <p:sldLayoutId id="2147483665" r:id="rId16"/>
    <p:sldLayoutId id="2147483658" r:id="rId17"/>
    <p:sldLayoutId id="2147483657" r:id="rId18"/>
    <p:sldLayoutId id="2147483670" r:id="rId19"/>
    <p:sldLayoutId id="2147483659" r:id="rId20"/>
  </p:sldLayoutIdLst>
  <p:hf hdr="0"/>
  <p:txStyles>
    <p:titleStyle>
      <a:lvl1pPr algn="l" defTabSz="685800" rtl="0" eaLnBrk="1" latinLnBrk="0" hangingPunct="1">
        <a:lnSpc>
          <a:spcPct val="90000"/>
        </a:lnSpc>
        <a:spcBef>
          <a:spcPct val="0"/>
        </a:spcBef>
        <a:buNone/>
        <a:defRPr sz="2000" b="1" kern="1200">
          <a:solidFill>
            <a:schemeClr val="accent3"/>
          </a:solidFill>
          <a:latin typeface="+mj-lt"/>
          <a:ea typeface="+mj-ea"/>
          <a:cs typeface="+mj-cs"/>
        </a:defRPr>
      </a:lvl1pPr>
    </p:titleStyle>
    <p:body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chemeClr val="tx1"/>
          </a:solidFill>
          <a:latin typeface="+mn-lt"/>
          <a:ea typeface="+mn-ea"/>
          <a:cs typeface="+mn-cs"/>
        </a:defRPr>
      </a:lvl1pPr>
      <a:lvl2pPr marL="18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400" kern="1200">
          <a:solidFill>
            <a:schemeClr val="tx1"/>
          </a:solidFill>
          <a:latin typeface="+mn-lt"/>
          <a:ea typeface="+mn-ea"/>
          <a:cs typeface="+mn-cs"/>
        </a:defRPr>
      </a:lvl2pPr>
      <a:lvl3pPr marL="36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100" kern="1200">
          <a:solidFill>
            <a:schemeClr val="tx1"/>
          </a:solidFill>
          <a:latin typeface="+mn-lt"/>
          <a:ea typeface="+mn-ea"/>
          <a:cs typeface="+mn-cs"/>
        </a:defRPr>
      </a:lvl3pPr>
      <a:lvl4pPr marL="54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100" kern="1200">
          <a:solidFill>
            <a:schemeClr val="tx1"/>
          </a:solidFill>
          <a:latin typeface="+mn-lt"/>
          <a:ea typeface="+mn-ea"/>
          <a:cs typeface="+mn-cs"/>
        </a:defRPr>
      </a:lvl4pPr>
      <a:lvl5pPr marL="72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000" kern="1200">
          <a:solidFill>
            <a:schemeClr val="tx1"/>
          </a:solidFill>
          <a:latin typeface="+mn-lt"/>
          <a:ea typeface="+mn-ea"/>
          <a:cs typeface="+mn-cs"/>
        </a:defRPr>
      </a:lvl5pPr>
      <a:lvl6pPr marL="90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000" kern="1200">
          <a:solidFill>
            <a:schemeClr val="tx1"/>
          </a:solidFill>
          <a:latin typeface="+mn-lt"/>
          <a:ea typeface="+mn-ea"/>
          <a:cs typeface="+mn-cs"/>
        </a:defRPr>
      </a:lvl6pPr>
      <a:lvl7pPr marL="108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000" kern="1200">
          <a:solidFill>
            <a:schemeClr val="tx1"/>
          </a:solidFill>
          <a:latin typeface="+mn-lt"/>
          <a:ea typeface="+mn-ea"/>
          <a:cs typeface="+mn-cs"/>
        </a:defRPr>
      </a:lvl7pPr>
      <a:lvl8pPr marL="126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000" kern="1200">
          <a:solidFill>
            <a:schemeClr val="tx1"/>
          </a:solidFill>
          <a:latin typeface="+mn-lt"/>
          <a:ea typeface="+mn-ea"/>
          <a:cs typeface="+mn-cs"/>
        </a:defRPr>
      </a:lvl8pPr>
      <a:lvl9pPr marL="1440000" indent="-180000" algn="l" defTabSz="685800" rtl="0" eaLnBrk="1" latinLnBrk="0" hangingPunct="1">
        <a:lnSpc>
          <a:spcPct val="110000"/>
        </a:lnSpc>
        <a:spcBef>
          <a:spcPts val="0"/>
        </a:spcBef>
        <a:spcAft>
          <a:spcPts val="800"/>
        </a:spcAft>
        <a:buClr>
          <a:schemeClr val="accent4"/>
        </a:buClr>
        <a:buFont typeface="Symbol" panose="05050102010706020507" pitchFamily="18" charset="2"/>
        <a:buChar char="-"/>
        <a:defRPr sz="10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44" userDrawn="1">
          <p15:clr>
            <a:srgbClr val="F26B43"/>
          </p15:clr>
        </p15:guide>
        <p15:guide id="4" pos="5516" userDrawn="1">
          <p15:clr>
            <a:srgbClr val="F26B43"/>
          </p15:clr>
        </p15:guide>
        <p15:guide id="5" orient="horz" pos="187" userDrawn="1">
          <p15:clr>
            <a:srgbClr val="F26B43"/>
          </p15:clr>
        </p15:guide>
        <p15:guide id="6" orient="horz" pos="799" userDrawn="1">
          <p15:clr>
            <a:srgbClr val="F26B43"/>
          </p15:clr>
        </p15:guide>
        <p15:guide id="7" orient="horz" pos="1026" userDrawn="1">
          <p15:clr>
            <a:srgbClr val="F26B43"/>
          </p15:clr>
        </p15:guide>
        <p15:guide id="8" orient="horz" pos="3906" userDrawn="1">
          <p15:clr>
            <a:srgbClr val="F26B43"/>
          </p15:clr>
        </p15:guide>
        <p15:guide id="9" orient="horz" pos="4178" userDrawn="1">
          <p15:clr>
            <a:srgbClr val="F26B43"/>
          </p15:clr>
        </p15:guide>
        <p15:guide id="10" pos="2931" userDrawn="1">
          <p15:clr>
            <a:srgbClr val="F26B43"/>
          </p15:clr>
        </p15:guide>
        <p15:guide id="11" pos="28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platzhalter 10" descr="Ein Bild, das Text, Geschirr enthält.&#10;&#10;Automatisch generierte Beschreibung">
            <a:extLst>
              <a:ext uri="{FF2B5EF4-FFF2-40B4-BE49-F238E27FC236}">
                <a16:creationId xmlns:a16="http://schemas.microsoft.com/office/drawing/2014/main" id="{30D5DC38-4110-4C82-9D2B-FA71372C25C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53" t="20300" r="20954"/>
          <a:stretch/>
        </p:blipFill>
        <p:spPr>
          <a:xfrm>
            <a:off x="0" y="1628775"/>
            <a:ext cx="9144000" cy="5229226"/>
          </a:xfrm>
        </p:spPr>
      </p:pic>
      <p:sp>
        <p:nvSpPr>
          <p:cNvPr id="7" name="Textplatzhalter 6">
            <a:extLst>
              <a:ext uri="{FF2B5EF4-FFF2-40B4-BE49-F238E27FC236}">
                <a16:creationId xmlns:a16="http://schemas.microsoft.com/office/drawing/2014/main" id="{49B82D17-B5F8-4ABD-AED8-8E14D6039706}"/>
              </a:ext>
            </a:extLst>
          </p:cNvPr>
          <p:cNvSpPr>
            <a:spLocks noGrp="1"/>
          </p:cNvSpPr>
          <p:nvPr>
            <p:ph type="body" sz="quarter" idx="11"/>
          </p:nvPr>
        </p:nvSpPr>
        <p:spPr/>
        <p:txBody>
          <a:bodyPr/>
          <a:lstStyle/>
          <a:p>
            <a:endParaRPr lang="de-DE"/>
          </a:p>
        </p:txBody>
      </p:sp>
      <p:sp>
        <p:nvSpPr>
          <p:cNvPr id="4" name="Titel 3">
            <a:extLst>
              <a:ext uri="{FF2B5EF4-FFF2-40B4-BE49-F238E27FC236}">
                <a16:creationId xmlns:a16="http://schemas.microsoft.com/office/drawing/2014/main" id="{AC9D279C-BFDB-4F9A-9BC9-29CB3537E17E}"/>
              </a:ext>
            </a:extLst>
          </p:cNvPr>
          <p:cNvSpPr>
            <a:spLocks noGrp="1"/>
          </p:cNvSpPr>
          <p:nvPr>
            <p:ph type="title"/>
          </p:nvPr>
        </p:nvSpPr>
        <p:spPr>
          <a:xfrm>
            <a:off x="390123" y="3042516"/>
            <a:ext cx="3732625" cy="772969"/>
          </a:xfrm>
        </p:spPr>
        <p:txBody>
          <a:bodyPr/>
          <a:lstStyle/>
          <a:p>
            <a:r>
              <a:rPr lang="de-DE" dirty="0"/>
              <a:t>Willkommen</a:t>
            </a:r>
          </a:p>
        </p:txBody>
      </p:sp>
    </p:spTree>
    <p:extLst>
      <p:ext uri="{BB962C8B-B14F-4D97-AF65-F5344CB8AC3E}">
        <p14:creationId xmlns:p14="http://schemas.microsoft.com/office/powerpoint/2010/main" val="31458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79E8F128-7668-4A6B-9593-A57A91EEFC8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0841" r="10781" b="60"/>
          <a:stretch/>
        </p:blipFill>
        <p:spPr>
          <a:xfrm>
            <a:off x="0" y="0"/>
            <a:ext cx="9144000" cy="6858000"/>
          </a:xfrm>
        </p:spPr>
      </p:pic>
      <p:sp>
        <p:nvSpPr>
          <p:cNvPr id="11" name="Textplatzhalter 10">
            <a:extLst>
              <a:ext uri="{FF2B5EF4-FFF2-40B4-BE49-F238E27FC236}">
                <a16:creationId xmlns:a16="http://schemas.microsoft.com/office/drawing/2014/main" id="{B7E91306-35CC-491C-951D-90EF4FF97747}"/>
              </a:ext>
            </a:extLst>
          </p:cNvPr>
          <p:cNvSpPr>
            <a:spLocks noGrp="1"/>
          </p:cNvSpPr>
          <p:nvPr>
            <p:ph type="body" sz="quarter" idx="14"/>
          </p:nvPr>
        </p:nvSpPr>
        <p:spPr/>
        <p:txBody>
          <a:bodyPr/>
          <a:lstStyle/>
          <a:p>
            <a:r>
              <a:rPr lang="de-DE" b="1" dirty="0"/>
              <a:t>Lorem ipsum dolor,</a:t>
            </a:r>
          </a:p>
          <a:p>
            <a:r>
              <a:rPr lang="de-DE" dirty="0"/>
              <a:t>consetetur sadipscing elitr, sed diam nonumy eirmod tempor invidunt ut labore et dolore magna aliquyam erat sed diam voluptua.</a:t>
            </a:r>
          </a:p>
        </p:txBody>
      </p:sp>
    </p:spTree>
    <p:extLst>
      <p:ext uri="{BB962C8B-B14F-4D97-AF65-F5344CB8AC3E}">
        <p14:creationId xmlns:p14="http://schemas.microsoft.com/office/powerpoint/2010/main" val="15120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88BA7CC-28C1-49A7-91B6-F68C2828BC4D}"/>
              </a:ext>
            </a:extLst>
          </p:cNvPr>
          <p:cNvSpPr>
            <a:spLocks noGrp="1"/>
          </p:cNvSpPr>
          <p:nvPr>
            <p:ph type="title"/>
          </p:nvPr>
        </p:nvSpPr>
        <p:spPr/>
        <p:txBody>
          <a:bodyPr/>
          <a:lstStyle/>
          <a:p>
            <a:r>
              <a:rPr lang="de-DE" dirty="0"/>
              <a:t>Bildfolie</a:t>
            </a:r>
          </a:p>
        </p:txBody>
      </p:sp>
      <p:sp>
        <p:nvSpPr>
          <p:cNvPr id="6" name="Textplatzhalter 5">
            <a:extLst>
              <a:ext uri="{FF2B5EF4-FFF2-40B4-BE49-F238E27FC236}">
                <a16:creationId xmlns:a16="http://schemas.microsoft.com/office/drawing/2014/main" id="{7EB95F02-6447-40ED-8582-883A73E3B6CB}"/>
              </a:ext>
            </a:extLst>
          </p:cNvPr>
          <p:cNvSpPr>
            <a:spLocks noGrp="1"/>
          </p:cNvSpPr>
          <p:nvPr>
            <p:ph type="body" sz="quarter" idx="26"/>
          </p:nvPr>
        </p:nvSpPr>
        <p:spPr/>
        <p:txBody>
          <a:bodyPr/>
          <a:lstStyle/>
          <a:p>
            <a:r>
              <a:rPr lang="de-DE" dirty="0"/>
              <a:t>Bildunterschrift oder Beschreibung möglich.</a:t>
            </a:r>
            <a:br>
              <a:rPr lang="de-DE" dirty="0"/>
            </a:br>
            <a:r>
              <a:rPr lang="de-DE" dirty="0"/>
              <a:t>Gegebenenfalls löschen.</a:t>
            </a:r>
          </a:p>
        </p:txBody>
      </p:sp>
      <p:sp>
        <p:nvSpPr>
          <p:cNvPr id="8" name="Bildplatzhalter 7">
            <a:extLst>
              <a:ext uri="{FF2B5EF4-FFF2-40B4-BE49-F238E27FC236}">
                <a16:creationId xmlns:a16="http://schemas.microsoft.com/office/drawing/2014/main" id="{2FEA58E8-85F1-4CAF-B574-573C0FE0E49C}"/>
              </a:ext>
            </a:extLst>
          </p:cNvPr>
          <p:cNvSpPr>
            <a:spLocks noGrp="1"/>
          </p:cNvSpPr>
          <p:nvPr>
            <p:ph type="pic" sz="quarter" idx="38"/>
          </p:nvPr>
        </p:nvSpPr>
        <p:spPr/>
      </p:sp>
      <p:sp>
        <p:nvSpPr>
          <p:cNvPr id="7" name="Textplatzhalter 6">
            <a:extLst>
              <a:ext uri="{FF2B5EF4-FFF2-40B4-BE49-F238E27FC236}">
                <a16:creationId xmlns:a16="http://schemas.microsoft.com/office/drawing/2014/main" id="{1BDD907B-64FE-4662-B7FF-C0462796A914}"/>
              </a:ext>
            </a:extLst>
          </p:cNvPr>
          <p:cNvSpPr>
            <a:spLocks noGrp="1"/>
          </p:cNvSpPr>
          <p:nvPr>
            <p:ph type="body" sz="quarter" idx="37"/>
          </p:nvPr>
        </p:nvSpPr>
        <p:spPr/>
        <p:txBody>
          <a:bodyPr/>
          <a:lstStyle/>
          <a:p>
            <a:r>
              <a:rPr lang="de-DE" dirty="0"/>
              <a:t>Subheadline möglich. Gegebenenfalls löschen.</a:t>
            </a:r>
          </a:p>
        </p:txBody>
      </p:sp>
      <p:pic>
        <p:nvPicPr>
          <p:cNvPr id="9" name="Bildplatzhalter 11">
            <a:extLst>
              <a:ext uri="{FF2B5EF4-FFF2-40B4-BE49-F238E27FC236}">
                <a16:creationId xmlns:a16="http://schemas.microsoft.com/office/drawing/2014/main" id="{AD86819D-6C7A-4291-88D2-388CE9445603}"/>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0074" b="27050"/>
          <a:stretch/>
        </p:blipFill>
        <p:spPr>
          <a:xfrm>
            <a:off x="388938" y="1630363"/>
            <a:ext cx="8367712" cy="3951287"/>
          </a:xfrm>
        </p:spPr>
      </p:pic>
      <p:sp>
        <p:nvSpPr>
          <p:cNvPr id="2" name="Datumsplatzhalter 1">
            <a:extLst>
              <a:ext uri="{FF2B5EF4-FFF2-40B4-BE49-F238E27FC236}">
                <a16:creationId xmlns:a16="http://schemas.microsoft.com/office/drawing/2014/main" id="{31531B03-0E1B-445D-9969-ECF6216C943F}"/>
              </a:ext>
            </a:extLst>
          </p:cNvPr>
          <p:cNvSpPr>
            <a:spLocks noGrp="1"/>
          </p:cNvSpPr>
          <p:nvPr>
            <p:ph type="dt" sz="half" idx="10"/>
          </p:nvPr>
        </p:nvSpPr>
        <p:spPr/>
        <p:txBody>
          <a:bodyPr/>
          <a:lstStyle/>
          <a:p>
            <a:fld id="{2021D2CA-1FA8-40A5-9C8B-40F8258AC220}" type="datetime4">
              <a:rPr lang="de-DE" smtClean="0"/>
              <a:t>6. März 2022</a:t>
            </a:fld>
            <a:endParaRPr lang="de-DE" dirty="0"/>
          </a:p>
        </p:txBody>
      </p:sp>
      <p:sp>
        <p:nvSpPr>
          <p:cNvPr id="3" name="Fußzeilenplatzhalter 2">
            <a:extLst>
              <a:ext uri="{FF2B5EF4-FFF2-40B4-BE49-F238E27FC236}">
                <a16:creationId xmlns:a16="http://schemas.microsoft.com/office/drawing/2014/main" id="{2B646645-8EC6-4FA4-9573-48A908AA23C6}"/>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0AABFB25-2B51-4D4F-B879-226DA1E8C45B}"/>
              </a:ext>
            </a:extLst>
          </p:cNvPr>
          <p:cNvSpPr>
            <a:spLocks noGrp="1"/>
          </p:cNvSpPr>
          <p:nvPr>
            <p:ph type="sldNum" sz="quarter" idx="12"/>
          </p:nvPr>
        </p:nvSpPr>
        <p:spPr/>
        <p:txBody>
          <a:bodyPr/>
          <a:lstStyle/>
          <a:p>
            <a:fld id="{D949F9DF-37BD-4CD6-BF49-65BA579E1D7A}" type="slidenum">
              <a:rPr lang="de-DE" smtClean="0"/>
              <a:pPr/>
              <a:t>11</a:t>
            </a:fld>
            <a:endParaRPr lang="de-DE"/>
          </a:p>
        </p:txBody>
      </p:sp>
    </p:spTree>
    <p:extLst>
      <p:ext uri="{BB962C8B-B14F-4D97-AF65-F5344CB8AC3E}">
        <p14:creationId xmlns:p14="http://schemas.microsoft.com/office/powerpoint/2010/main" val="364309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88BA7CC-28C1-49A7-91B6-F68C2828BC4D}"/>
              </a:ext>
            </a:extLst>
          </p:cNvPr>
          <p:cNvSpPr>
            <a:spLocks noGrp="1"/>
          </p:cNvSpPr>
          <p:nvPr>
            <p:ph type="title"/>
          </p:nvPr>
        </p:nvSpPr>
        <p:spPr/>
        <p:txBody>
          <a:bodyPr/>
          <a:lstStyle/>
          <a:p>
            <a:r>
              <a:rPr lang="de-DE" dirty="0"/>
              <a:t>Bildfolie</a:t>
            </a:r>
          </a:p>
        </p:txBody>
      </p:sp>
      <p:pic>
        <p:nvPicPr>
          <p:cNvPr id="9" name="Bildplatzhalter 11">
            <a:extLst>
              <a:ext uri="{FF2B5EF4-FFF2-40B4-BE49-F238E27FC236}">
                <a16:creationId xmlns:a16="http://schemas.microsoft.com/office/drawing/2014/main" id="{AD86819D-6C7A-4291-88D2-388CE9445603}"/>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1017" r="11017"/>
          <a:stretch/>
        </p:blipFill>
        <p:spPr/>
      </p:pic>
      <p:sp>
        <p:nvSpPr>
          <p:cNvPr id="6" name="Textplatzhalter 5">
            <a:extLst>
              <a:ext uri="{FF2B5EF4-FFF2-40B4-BE49-F238E27FC236}">
                <a16:creationId xmlns:a16="http://schemas.microsoft.com/office/drawing/2014/main" id="{7EB95F02-6447-40ED-8582-883A73E3B6CB}"/>
              </a:ext>
            </a:extLst>
          </p:cNvPr>
          <p:cNvSpPr>
            <a:spLocks noGrp="1"/>
          </p:cNvSpPr>
          <p:nvPr>
            <p:ph type="body" sz="quarter" idx="26"/>
          </p:nvPr>
        </p:nvSpPr>
        <p:spPr/>
        <p:txBody>
          <a:bodyPr/>
          <a:lstStyle/>
          <a:p>
            <a:r>
              <a:rPr lang="de-DE" dirty="0"/>
              <a:t>Bildunterschrift oder Beschreibung möglich.</a:t>
            </a:r>
            <a:br>
              <a:rPr lang="de-DE" dirty="0"/>
            </a:br>
            <a:r>
              <a:rPr lang="de-DE" dirty="0"/>
              <a:t>Gegebenenfalls löschen.</a:t>
            </a:r>
          </a:p>
        </p:txBody>
      </p:sp>
      <p:sp>
        <p:nvSpPr>
          <p:cNvPr id="7" name="Textplatzhalter 6">
            <a:extLst>
              <a:ext uri="{FF2B5EF4-FFF2-40B4-BE49-F238E27FC236}">
                <a16:creationId xmlns:a16="http://schemas.microsoft.com/office/drawing/2014/main" id="{1BDD907B-64FE-4662-B7FF-C0462796A914}"/>
              </a:ext>
            </a:extLst>
          </p:cNvPr>
          <p:cNvSpPr>
            <a:spLocks noGrp="1"/>
          </p:cNvSpPr>
          <p:nvPr>
            <p:ph type="body" sz="quarter" idx="28"/>
          </p:nvPr>
        </p:nvSpPr>
        <p:spPr/>
        <p:txBody>
          <a:bodyPr/>
          <a:lstStyle/>
          <a:p>
            <a:r>
              <a:rPr lang="de-DE" dirty="0"/>
              <a:t>Bildunterschrift oder Beschreibung möglich.</a:t>
            </a:r>
            <a:br>
              <a:rPr lang="de-DE" dirty="0"/>
            </a:br>
            <a:r>
              <a:rPr lang="de-DE" dirty="0"/>
              <a:t>Gegebenenfalls löschen.</a:t>
            </a:r>
          </a:p>
        </p:txBody>
      </p:sp>
      <p:sp>
        <p:nvSpPr>
          <p:cNvPr id="5" name="Bildplatzhalter 4">
            <a:extLst>
              <a:ext uri="{FF2B5EF4-FFF2-40B4-BE49-F238E27FC236}">
                <a16:creationId xmlns:a16="http://schemas.microsoft.com/office/drawing/2014/main" id="{526CC98D-4561-4BD5-BEFB-9B8F5979BE2B}"/>
              </a:ext>
            </a:extLst>
          </p:cNvPr>
          <p:cNvSpPr>
            <a:spLocks noGrp="1"/>
          </p:cNvSpPr>
          <p:nvPr>
            <p:ph type="pic" sz="quarter" idx="38"/>
          </p:nvPr>
        </p:nvSpPr>
        <p:spPr/>
      </p:sp>
      <p:sp>
        <p:nvSpPr>
          <p:cNvPr id="3" name="Textplatzhalter 2">
            <a:extLst>
              <a:ext uri="{FF2B5EF4-FFF2-40B4-BE49-F238E27FC236}">
                <a16:creationId xmlns:a16="http://schemas.microsoft.com/office/drawing/2014/main" id="{F4498CAB-7623-4AD1-9BDA-6908340C04F2}"/>
              </a:ext>
            </a:extLst>
          </p:cNvPr>
          <p:cNvSpPr>
            <a:spLocks noGrp="1"/>
          </p:cNvSpPr>
          <p:nvPr>
            <p:ph type="body" sz="quarter" idx="37"/>
          </p:nvPr>
        </p:nvSpPr>
        <p:spPr/>
        <p:txBody>
          <a:bodyPr/>
          <a:lstStyle/>
          <a:p>
            <a:r>
              <a:rPr lang="de-DE" dirty="0"/>
              <a:t>Subheadline möglich. Gegebenenfalls löschen.</a:t>
            </a:r>
          </a:p>
        </p:txBody>
      </p:sp>
      <p:pic>
        <p:nvPicPr>
          <p:cNvPr id="10" name="Bildplatzhalter 11">
            <a:extLst>
              <a:ext uri="{FF2B5EF4-FFF2-40B4-BE49-F238E27FC236}">
                <a16:creationId xmlns:a16="http://schemas.microsoft.com/office/drawing/2014/main" id="{7EA4A31E-4333-4B94-A246-DC755913FAAB}"/>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1017" r="11017"/>
          <a:stretch/>
        </p:blipFill>
        <p:spPr>
          <a:xfrm>
            <a:off x="4654550" y="1630363"/>
            <a:ext cx="4102100" cy="3951287"/>
          </a:xfrm>
        </p:spPr>
      </p:pic>
      <p:sp>
        <p:nvSpPr>
          <p:cNvPr id="2" name="Datumsplatzhalter 1">
            <a:extLst>
              <a:ext uri="{FF2B5EF4-FFF2-40B4-BE49-F238E27FC236}">
                <a16:creationId xmlns:a16="http://schemas.microsoft.com/office/drawing/2014/main" id="{47F62210-DC50-4919-93FD-691726826970}"/>
              </a:ext>
            </a:extLst>
          </p:cNvPr>
          <p:cNvSpPr>
            <a:spLocks noGrp="1"/>
          </p:cNvSpPr>
          <p:nvPr>
            <p:ph type="dt" sz="half" idx="10"/>
          </p:nvPr>
        </p:nvSpPr>
        <p:spPr/>
        <p:txBody>
          <a:bodyPr/>
          <a:lstStyle/>
          <a:p>
            <a:fld id="{314B4DEA-D784-48C5-BCF6-5ADF019EB235}" type="datetime4">
              <a:rPr lang="de-DE" smtClean="0"/>
              <a:t>6. März 2022</a:t>
            </a:fld>
            <a:endParaRPr lang="de-DE" dirty="0"/>
          </a:p>
        </p:txBody>
      </p:sp>
      <p:sp>
        <p:nvSpPr>
          <p:cNvPr id="8" name="Fußzeilenplatzhalter 7">
            <a:extLst>
              <a:ext uri="{FF2B5EF4-FFF2-40B4-BE49-F238E27FC236}">
                <a16:creationId xmlns:a16="http://schemas.microsoft.com/office/drawing/2014/main" id="{9B87255A-7F95-4935-89D8-262291F25A1B}"/>
              </a:ext>
            </a:extLst>
          </p:cNvPr>
          <p:cNvSpPr>
            <a:spLocks noGrp="1"/>
          </p:cNvSpPr>
          <p:nvPr>
            <p:ph type="ftr" sz="quarter" idx="11"/>
          </p:nvPr>
        </p:nvSpPr>
        <p:spPr/>
        <p:txBody>
          <a:bodyPr/>
          <a:lstStyle/>
          <a:p>
            <a:r>
              <a:rPr lang="de-DE"/>
              <a:t>Technische Fakultät</a:t>
            </a:r>
            <a:endParaRPr lang="de-DE" dirty="0"/>
          </a:p>
        </p:txBody>
      </p:sp>
      <p:sp>
        <p:nvSpPr>
          <p:cNvPr id="11" name="Foliennummernplatzhalter 10">
            <a:extLst>
              <a:ext uri="{FF2B5EF4-FFF2-40B4-BE49-F238E27FC236}">
                <a16:creationId xmlns:a16="http://schemas.microsoft.com/office/drawing/2014/main" id="{3BBE3445-5829-4682-8A77-4B5B5A38B6A7}"/>
              </a:ext>
            </a:extLst>
          </p:cNvPr>
          <p:cNvSpPr>
            <a:spLocks noGrp="1"/>
          </p:cNvSpPr>
          <p:nvPr>
            <p:ph type="sldNum" sz="quarter" idx="12"/>
          </p:nvPr>
        </p:nvSpPr>
        <p:spPr/>
        <p:txBody>
          <a:bodyPr/>
          <a:lstStyle/>
          <a:p>
            <a:fld id="{D949F9DF-37BD-4CD6-BF49-65BA579E1D7A}" type="slidenum">
              <a:rPr lang="de-DE" smtClean="0"/>
              <a:pPr/>
              <a:t>12</a:t>
            </a:fld>
            <a:endParaRPr lang="de-DE"/>
          </a:p>
        </p:txBody>
      </p:sp>
    </p:spTree>
    <p:extLst>
      <p:ext uri="{BB962C8B-B14F-4D97-AF65-F5344CB8AC3E}">
        <p14:creationId xmlns:p14="http://schemas.microsoft.com/office/powerpoint/2010/main" val="244821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95B126-0EC2-48D2-A4D7-DF63C26B3655}"/>
              </a:ext>
            </a:extLst>
          </p:cNvPr>
          <p:cNvSpPr>
            <a:spLocks noGrp="1"/>
          </p:cNvSpPr>
          <p:nvPr>
            <p:ph type="dt" sz="half" idx="10"/>
          </p:nvPr>
        </p:nvSpPr>
        <p:spPr/>
        <p:txBody>
          <a:bodyPr/>
          <a:lstStyle/>
          <a:p>
            <a:fld id="{5F7E1A35-F646-4CEB-9694-5FB507FFD4C5}" type="datetime4">
              <a:rPr lang="de-DE" smtClean="0"/>
              <a:t>6. März 2022</a:t>
            </a:fld>
            <a:endParaRPr lang="de-DE" dirty="0"/>
          </a:p>
        </p:txBody>
      </p:sp>
      <p:sp>
        <p:nvSpPr>
          <p:cNvPr id="3" name="Fußzeilenplatzhalter 2">
            <a:extLst>
              <a:ext uri="{FF2B5EF4-FFF2-40B4-BE49-F238E27FC236}">
                <a16:creationId xmlns:a16="http://schemas.microsoft.com/office/drawing/2014/main" id="{77866C35-EA17-4D99-849B-3F31B93DA64B}"/>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F9EF788-833F-45D7-9AF7-239AF93D6D98}"/>
              </a:ext>
            </a:extLst>
          </p:cNvPr>
          <p:cNvSpPr>
            <a:spLocks noGrp="1"/>
          </p:cNvSpPr>
          <p:nvPr>
            <p:ph type="sldNum" sz="quarter" idx="12"/>
          </p:nvPr>
        </p:nvSpPr>
        <p:spPr/>
        <p:txBody>
          <a:bodyPr/>
          <a:lstStyle/>
          <a:p>
            <a:fld id="{D949F9DF-37BD-4CD6-BF49-65BA579E1D7A}" type="slidenum">
              <a:rPr lang="de-DE" smtClean="0"/>
              <a:pPr/>
              <a:t>13</a:t>
            </a:fld>
            <a:endParaRPr lang="de-DE"/>
          </a:p>
        </p:txBody>
      </p:sp>
      <p:sp>
        <p:nvSpPr>
          <p:cNvPr id="12" name="Titel 11">
            <a:extLst>
              <a:ext uri="{FF2B5EF4-FFF2-40B4-BE49-F238E27FC236}">
                <a16:creationId xmlns:a16="http://schemas.microsoft.com/office/drawing/2014/main" id="{D7361FF8-70D8-45C3-B9F2-058D86256A17}"/>
              </a:ext>
            </a:extLst>
          </p:cNvPr>
          <p:cNvSpPr>
            <a:spLocks noGrp="1"/>
          </p:cNvSpPr>
          <p:nvPr>
            <p:ph type="title"/>
          </p:nvPr>
        </p:nvSpPr>
        <p:spPr/>
        <p:txBody>
          <a:bodyPr/>
          <a:lstStyle/>
          <a:p>
            <a:r>
              <a:rPr lang="de-DE" dirty="0"/>
              <a:t>Bildfolie | dreispaltig</a:t>
            </a:r>
          </a:p>
        </p:txBody>
      </p:sp>
      <p:sp>
        <p:nvSpPr>
          <p:cNvPr id="14" name="Textplatzhalter 13">
            <a:extLst>
              <a:ext uri="{FF2B5EF4-FFF2-40B4-BE49-F238E27FC236}">
                <a16:creationId xmlns:a16="http://schemas.microsoft.com/office/drawing/2014/main" id="{3DA203B3-85C9-4F4B-9BC6-9240440235A2}"/>
              </a:ext>
            </a:extLst>
          </p:cNvPr>
          <p:cNvSpPr>
            <a:spLocks noGrp="1"/>
          </p:cNvSpPr>
          <p:nvPr>
            <p:ph type="body" sz="quarter" idx="26"/>
          </p:nvPr>
        </p:nvSpPr>
        <p:spPr/>
        <p:txBody>
          <a:bodyPr/>
          <a:lstStyle/>
          <a:p>
            <a:r>
              <a:rPr lang="de-DE" dirty="0"/>
              <a:t>Bildunterschrift oder Beschreibung möglich. Gegebenenfalls löschen.</a:t>
            </a:r>
          </a:p>
        </p:txBody>
      </p:sp>
      <p:sp>
        <p:nvSpPr>
          <p:cNvPr id="16" name="Textplatzhalter 15">
            <a:extLst>
              <a:ext uri="{FF2B5EF4-FFF2-40B4-BE49-F238E27FC236}">
                <a16:creationId xmlns:a16="http://schemas.microsoft.com/office/drawing/2014/main" id="{CAB762CB-7845-42AA-8F57-0D3BF81F0688}"/>
              </a:ext>
            </a:extLst>
          </p:cNvPr>
          <p:cNvSpPr>
            <a:spLocks noGrp="1"/>
          </p:cNvSpPr>
          <p:nvPr>
            <p:ph type="body" sz="quarter" idx="28"/>
          </p:nvPr>
        </p:nvSpPr>
        <p:spPr/>
        <p:txBody>
          <a:bodyPr/>
          <a:lstStyle/>
          <a:p>
            <a:r>
              <a:rPr lang="de-DE"/>
              <a:t>Bildunterschrift oder Beschreibung möglich. Gegebenenfalls löschen.</a:t>
            </a:r>
            <a:endParaRPr lang="de-DE" dirty="0"/>
          </a:p>
        </p:txBody>
      </p:sp>
      <p:sp>
        <p:nvSpPr>
          <p:cNvPr id="18" name="Textplatzhalter 17">
            <a:extLst>
              <a:ext uri="{FF2B5EF4-FFF2-40B4-BE49-F238E27FC236}">
                <a16:creationId xmlns:a16="http://schemas.microsoft.com/office/drawing/2014/main" id="{CA4D5827-9B10-4E6B-BE3D-8C11043692FF}"/>
              </a:ext>
            </a:extLst>
          </p:cNvPr>
          <p:cNvSpPr>
            <a:spLocks noGrp="1"/>
          </p:cNvSpPr>
          <p:nvPr>
            <p:ph type="body" sz="quarter" idx="30"/>
          </p:nvPr>
        </p:nvSpPr>
        <p:spPr/>
        <p:txBody>
          <a:bodyPr/>
          <a:lstStyle/>
          <a:p>
            <a:r>
              <a:rPr lang="de-DE"/>
              <a:t>Bildunterschrift oder Beschreibung möglich. Gegebenenfalls löschen.</a:t>
            </a:r>
            <a:endParaRPr lang="de-DE" dirty="0"/>
          </a:p>
        </p:txBody>
      </p:sp>
      <p:sp>
        <p:nvSpPr>
          <p:cNvPr id="20" name="Bildplatzhalter 19">
            <a:extLst>
              <a:ext uri="{FF2B5EF4-FFF2-40B4-BE49-F238E27FC236}">
                <a16:creationId xmlns:a16="http://schemas.microsoft.com/office/drawing/2014/main" id="{7F4455C3-908D-47B4-B1A3-098684D64B55}"/>
              </a:ext>
            </a:extLst>
          </p:cNvPr>
          <p:cNvSpPr>
            <a:spLocks noGrp="1"/>
          </p:cNvSpPr>
          <p:nvPr>
            <p:ph type="pic" sz="quarter" idx="38"/>
          </p:nvPr>
        </p:nvSpPr>
        <p:spPr/>
      </p:sp>
      <p:sp>
        <p:nvSpPr>
          <p:cNvPr id="19" name="Textplatzhalter 18">
            <a:extLst>
              <a:ext uri="{FF2B5EF4-FFF2-40B4-BE49-F238E27FC236}">
                <a16:creationId xmlns:a16="http://schemas.microsoft.com/office/drawing/2014/main" id="{BFA328E3-E7BD-4BE3-8665-4ABD08F32E9A}"/>
              </a:ext>
            </a:extLst>
          </p:cNvPr>
          <p:cNvSpPr>
            <a:spLocks noGrp="1"/>
          </p:cNvSpPr>
          <p:nvPr>
            <p:ph type="body" sz="quarter" idx="37"/>
          </p:nvPr>
        </p:nvSpPr>
        <p:spPr/>
        <p:txBody>
          <a:bodyPr/>
          <a:lstStyle/>
          <a:p>
            <a:r>
              <a:rPr lang="de-DE" dirty="0"/>
              <a:t>Subheadline möglich. Gegebenenfalls löschen.</a:t>
            </a:r>
          </a:p>
        </p:txBody>
      </p:sp>
      <p:pic>
        <p:nvPicPr>
          <p:cNvPr id="21" name="Bildplatzhalter 11">
            <a:extLst>
              <a:ext uri="{FF2B5EF4-FFF2-40B4-BE49-F238E27FC236}">
                <a16:creationId xmlns:a16="http://schemas.microsoft.com/office/drawing/2014/main" id="{69C5125D-C34C-4A94-A408-5EBDC6B9C31C}"/>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24564" r="24564"/>
          <a:stretch/>
        </p:blipFill>
        <p:spPr>
          <a:xfrm>
            <a:off x="388938" y="1630363"/>
            <a:ext cx="2676525" cy="3951287"/>
          </a:xfrm>
        </p:spPr>
      </p:pic>
      <p:pic>
        <p:nvPicPr>
          <p:cNvPr id="22" name="Bildplatzhalter 11">
            <a:extLst>
              <a:ext uri="{FF2B5EF4-FFF2-40B4-BE49-F238E27FC236}">
                <a16:creationId xmlns:a16="http://schemas.microsoft.com/office/drawing/2014/main" id="{16E49151-8CEC-431B-9FAA-4703CDD827D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24549" r="24549"/>
          <a:stretch/>
        </p:blipFill>
        <p:spPr>
          <a:xfrm>
            <a:off x="3233738" y="1630363"/>
            <a:ext cx="2678112" cy="3951287"/>
          </a:xfrm>
        </p:spPr>
      </p:pic>
      <p:pic>
        <p:nvPicPr>
          <p:cNvPr id="23" name="Bildplatzhalter 11">
            <a:extLst>
              <a:ext uri="{FF2B5EF4-FFF2-40B4-BE49-F238E27FC236}">
                <a16:creationId xmlns:a16="http://schemas.microsoft.com/office/drawing/2014/main" id="{F8724BE8-D135-410D-B0D4-0A77E9ABDCAF}"/>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24564" r="24564"/>
          <a:stretch/>
        </p:blipFill>
        <p:spPr>
          <a:xfrm>
            <a:off x="6080125" y="1630363"/>
            <a:ext cx="2676525" cy="3951287"/>
          </a:xfrm>
        </p:spPr>
      </p:pic>
    </p:spTree>
    <p:extLst>
      <p:ext uri="{BB962C8B-B14F-4D97-AF65-F5344CB8AC3E}">
        <p14:creationId xmlns:p14="http://schemas.microsoft.com/office/powerpoint/2010/main" val="115116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30207E-6EF2-4D9C-A732-E05DDF35E994}"/>
              </a:ext>
            </a:extLst>
          </p:cNvPr>
          <p:cNvSpPr>
            <a:spLocks noGrp="1"/>
          </p:cNvSpPr>
          <p:nvPr>
            <p:ph type="dt" sz="half" idx="10"/>
          </p:nvPr>
        </p:nvSpPr>
        <p:spPr/>
        <p:txBody>
          <a:bodyPr/>
          <a:lstStyle/>
          <a:p>
            <a:fld id="{67554215-56B5-4814-BB2A-FAAE0DF9F381}" type="datetime4">
              <a:rPr lang="de-DE" smtClean="0"/>
              <a:t>6. März 2022</a:t>
            </a:fld>
            <a:endParaRPr lang="de-DE" dirty="0"/>
          </a:p>
        </p:txBody>
      </p:sp>
      <p:sp>
        <p:nvSpPr>
          <p:cNvPr id="3" name="Fußzeilenplatzhalter 2">
            <a:extLst>
              <a:ext uri="{FF2B5EF4-FFF2-40B4-BE49-F238E27FC236}">
                <a16:creationId xmlns:a16="http://schemas.microsoft.com/office/drawing/2014/main" id="{9431B5C5-724B-4286-BC4D-EE34D293C45A}"/>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73F4FD93-5AD4-4FCD-95AA-C13DEBD48A96}"/>
              </a:ext>
            </a:extLst>
          </p:cNvPr>
          <p:cNvSpPr>
            <a:spLocks noGrp="1"/>
          </p:cNvSpPr>
          <p:nvPr>
            <p:ph type="sldNum" sz="quarter" idx="12"/>
          </p:nvPr>
        </p:nvSpPr>
        <p:spPr/>
        <p:txBody>
          <a:bodyPr/>
          <a:lstStyle/>
          <a:p>
            <a:fld id="{D949F9DF-37BD-4CD6-BF49-65BA579E1D7A}" type="slidenum">
              <a:rPr lang="de-DE" smtClean="0"/>
              <a:pPr/>
              <a:t>14</a:t>
            </a:fld>
            <a:endParaRPr lang="de-DE"/>
          </a:p>
        </p:txBody>
      </p:sp>
      <p:sp>
        <p:nvSpPr>
          <p:cNvPr id="14" name="Titel 13">
            <a:extLst>
              <a:ext uri="{FF2B5EF4-FFF2-40B4-BE49-F238E27FC236}">
                <a16:creationId xmlns:a16="http://schemas.microsoft.com/office/drawing/2014/main" id="{24FFA305-37F9-40E9-B43B-89DB796D0C97}"/>
              </a:ext>
            </a:extLst>
          </p:cNvPr>
          <p:cNvSpPr>
            <a:spLocks noGrp="1"/>
          </p:cNvSpPr>
          <p:nvPr>
            <p:ph type="title"/>
          </p:nvPr>
        </p:nvSpPr>
        <p:spPr/>
        <p:txBody>
          <a:bodyPr/>
          <a:lstStyle/>
          <a:p>
            <a:r>
              <a:rPr lang="de-DE"/>
              <a:t>Inhaltsfolie | Säulendiagramm</a:t>
            </a:r>
            <a:endParaRPr lang="de-DE" dirty="0"/>
          </a:p>
        </p:txBody>
      </p:sp>
      <p:sp>
        <p:nvSpPr>
          <p:cNvPr id="17" name="Bildplatzhalter 16">
            <a:extLst>
              <a:ext uri="{FF2B5EF4-FFF2-40B4-BE49-F238E27FC236}">
                <a16:creationId xmlns:a16="http://schemas.microsoft.com/office/drawing/2014/main" id="{2318B462-9799-463D-B64A-115BE07A4416}"/>
              </a:ext>
            </a:extLst>
          </p:cNvPr>
          <p:cNvSpPr>
            <a:spLocks noGrp="1"/>
          </p:cNvSpPr>
          <p:nvPr>
            <p:ph type="pic" sz="quarter" idx="38"/>
          </p:nvPr>
        </p:nvSpPr>
        <p:spPr/>
      </p:sp>
      <p:sp>
        <p:nvSpPr>
          <p:cNvPr id="16" name="Textplatzhalter 15">
            <a:extLst>
              <a:ext uri="{FF2B5EF4-FFF2-40B4-BE49-F238E27FC236}">
                <a16:creationId xmlns:a16="http://schemas.microsoft.com/office/drawing/2014/main" id="{5BD29D85-E4A0-46AB-8A84-D10B6B1F1408}"/>
              </a:ext>
            </a:extLst>
          </p:cNvPr>
          <p:cNvSpPr>
            <a:spLocks noGrp="1"/>
          </p:cNvSpPr>
          <p:nvPr>
            <p:ph type="body" sz="quarter" idx="37"/>
          </p:nvPr>
        </p:nvSpPr>
        <p:spPr/>
        <p:txBody>
          <a:bodyPr/>
          <a:lstStyle/>
          <a:p>
            <a:r>
              <a:rPr lang="de-DE" dirty="0"/>
              <a:t>Subheadline möglich. Gegebenenfalls löschen.</a:t>
            </a:r>
          </a:p>
        </p:txBody>
      </p:sp>
      <p:graphicFrame>
        <p:nvGraphicFramePr>
          <p:cNvPr id="11" name="Inhaltsplatzhalter 15">
            <a:extLst>
              <a:ext uri="{FF2B5EF4-FFF2-40B4-BE49-F238E27FC236}">
                <a16:creationId xmlns:a16="http://schemas.microsoft.com/office/drawing/2014/main" id="{417A41FF-A58C-43B3-891F-9AA6E13E690F}"/>
              </a:ext>
            </a:extLst>
          </p:cNvPr>
          <p:cNvGraphicFramePr>
            <a:graphicFrameLocks noGrp="1"/>
          </p:cNvGraphicFramePr>
          <p:nvPr>
            <p:ph sz="quarter" idx="14"/>
            <p:extLst>
              <p:ext uri="{D42A27DB-BD31-4B8C-83A1-F6EECF244321}">
                <p14:modId xmlns:p14="http://schemas.microsoft.com/office/powerpoint/2010/main" val="2287172856"/>
              </p:ext>
            </p:extLst>
          </p:nvPr>
        </p:nvGraphicFramePr>
        <p:xfrm>
          <a:off x="388938" y="1630363"/>
          <a:ext cx="8366125" cy="4570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07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8CABA65-8554-4AFA-BAF1-9C9BB1CD3352}"/>
              </a:ext>
            </a:extLst>
          </p:cNvPr>
          <p:cNvSpPr>
            <a:spLocks noGrp="1"/>
          </p:cNvSpPr>
          <p:nvPr>
            <p:ph type="dt" sz="half" idx="10"/>
          </p:nvPr>
        </p:nvSpPr>
        <p:spPr>
          <a:xfrm>
            <a:off x="7800992" y="6634667"/>
            <a:ext cx="649217" cy="107722"/>
          </a:xfrm>
        </p:spPr>
        <p:txBody>
          <a:bodyPr/>
          <a:lstStyle/>
          <a:p>
            <a:fld id="{FA4A80CD-3273-43A8-BB3A-D2BA5D9C38B9}" type="datetime4">
              <a:rPr lang="de-DE" smtClean="0"/>
              <a:t>6. März 2022</a:t>
            </a:fld>
            <a:endParaRPr lang="de-DE" dirty="0"/>
          </a:p>
        </p:txBody>
      </p:sp>
      <p:sp>
        <p:nvSpPr>
          <p:cNvPr id="3" name="Fußzeilenplatzhalter 2">
            <a:extLst>
              <a:ext uri="{FF2B5EF4-FFF2-40B4-BE49-F238E27FC236}">
                <a16:creationId xmlns:a16="http://schemas.microsoft.com/office/drawing/2014/main" id="{195795A1-BD1C-464C-9A86-2DC7CBBB2133}"/>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9E9C1266-DAE9-4A51-A005-1C87F6BB4A61}"/>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15</a:t>
            </a:fld>
            <a:endParaRPr lang="de-DE"/>
          </a:p>
        </p:txBody>
      </p:sp>
      <p:sp>
        <p:nvSpPr>
          <p:cNvPr id="18" name="Textplatzhalter 17">
            <a:extLst>
              <a:ext uri="{FF2B5EF4-FFF2-40B4-BE49-F238E27FC236}">
                <a16:creationId xmlns:a16="http://schemas.microsoft.com/office/drawing/2014/main" id="{F944D173-135F-4EB9-AAE0-232CF55D30B4}"/>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a:t>
            </a:r>
            <a:br>
              <a:rPr lang="de-DE" dirty="0"/>
            </a:br>
            <a:r>
              <a:rPr lang="de-DE" dirty="0"/>
              <a:t>et justo duo dolores</a:t>
            </a:r>
          </a:p>
        </p:txBody>
      </p:sp>
      <p:sp>
        <p:nvSpPr>
          <p:cNvPr id="17" name="Titel 16">
            <a:extLst>
              <a:ext uri="{FF2B5EF4-FFF2-40B4-BE49-F238E27FC236}">
                <a16:creationId xmlns:a16="http://schemas.microsoft.com/office/drawing/2014/main" id="{B58FD015-CC11-416D-BD0A-663E128CB873}"/>
              </a:ext>
            </a:extLst>
          </p:cNvPr>
          <p:cNvSpPr>
            <a:spLocks noGrp="1"/>
          </p:cNvSpPr>
          <p:nvPr>
            <p:ph type="title"/>
          </p:nvPr>
        </p:nvSpPr>
        <p:spPr/>
        <p:txBody>
          <a:bodyPr/>
          <a:lstStyle/>
          <a:p>
            <a:r>
              <a:rPr lang="de-DE"/>
              <a:t>Inhaltsfolie mit Text | Säulendiagramm</a:t>
            </a:r>
          </a:p>
        </p:txBody>
      </p:sp>
      <p:sp>
        <p:nvSpPr>
          <p:cNvPr id="21" name="Bildplatzhalter 20">
            <a:extLst>
              <a:ext uri="{FF2B5EF4-FFF2-40B4-BE49-F238E27FC236}">
                <a16:creationId xmlns:a16="http://schemas.microsoft.com/office/drawing/2014/main" id="{BECD631E-03A1-422F-923C-2A0F3B886A95}"/>
              </a:ext>
            </a:extLst>
          </p:cNvPr>
          <p:cNvSpPr>
            <a:spLocks noGrp="1"/>
          </p:cNvSpPr>
          <p:nvPr>
            <p:ph type="pic" sz="quarter" idx="38"/>
          </p:nvPr>
        </p:nvSpPr>
        <p:spPr/>
      </p:sp>
      <p:sp>
        <p:nvSpPr>
          <p:cNvPr id="20" name="Textplatzhalter 19">
            <a:extLst>
              <a:ext uri="{FF2B5EF4-FFF2-40B4-BE49-F238E27FC236}">
                <a16:creationId xmlns:a16="http://schemas.microsoft.com/office/drawing/2014/main" id="{B051F176-DCEB-48A4-8B97-4BD759EBE35F}"/>
              </a:ext>
            </a:extLst>
          </p:cNvPr>
          <p:cNvSpPr>
            <a:spLocks noGrp="1"/>
          </p:cNvSpPr>
          <p:nvPr>
            <p:ph type="body" sz="quarter" idx="37"/>
          </p:nvPr>
        </p:nvSpPr>
        <p:spPr/>
        <p:txBody>
          <a:bodyPr/>
          <a:lstStyle/>
          <a:p>
            <a:r>
              <a:rPr lang="de-DE" dirty="0"/>
              <a:t>Subheadline möglich. Gegebenenfalls löschen.</a:t>
            </a:r>
          </a:p>
        </p:txBody>
      </p:sp>
      <p:graphicFrame>
        <p:nvGraphicFramePr>
          <p:cNvPr id="12" name="Inhaltsplatzhalter 15">
            <a:extLst>
              <a:ext uri="{FF2B5EF4-FFF2-40B4-BE49-F238E27FC236}">
                <a16:creationId xmlns:a16="http://schemas.microsoft.com/office/drawing/2014/main" id="{4CF3357B-8719-4E83-A0E1-BE0B719B6C0A}"/>
              </a:ext>
            </a:extLst>
          </p:cNvPr>
          <p:cNvGraphicFramePr>
            <a:graphicFrameLocks noGrp="1"/>
          </p:cNvGraphicFramePr>
          <p:nvPr>
            <p:ph sz="quarter" idx="16"/>
            <p:extLst>
              <p:ext uri="{D42A27DB-BD31-4B8C-83A1-F6EECF244321}">
                <p14:modId xmlns:p14="http://schemas.microsoft.com/office/powerpoint/2010/main" val="1636746076"/>
              </p:ext>
            </p:extLst>
          </p:nvPr>
        </p:nvGraphicFramePr>
        <p:xfrm>
          <a:off x="388938" y="1631950"/>
          <a:ext cx="5522912"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943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4C475C2-D167-4F53-B565-FCF4596300EF}"/>
              </a:ext>
            </a:extLst>
          </p:cNvPr>
          <p:cNvSpPr>
            <a:spLocks noGrp="1"/>
          </p:cNvSpPr>
          <p:nvPr>
            <p:ph type="dt" sz="half" idx="10"/>
          </p:nvPr>
        </p:nvSpPr>
        <p:spPr/>
        <p:txBody>
          <a:bodyPr/>
          <a:lstStyle/>
          <a:p>
            <a:fld id="{78A5B475-7372-4844-8D85-115927B42314}" type="datetime4">
              <a:rPr lang="de-DE" smtClean="0"/>
              <a:t>6. März 2022</a:t>
            </a:fld>
            <a:endParaRPr lang="de-DE" dirty="0"/>
          </a:p>
        </p:txBody>
      </p:sp>
      <p:sp>
        <p:nvSpPr>
          <p:cNvPr id="3" name="Fußzeilenplatzhalter 2">
            <a:extLst>
              <a:ext uri="{FF2B5EF4-FFF2-40B4-BE49-F238E27FC236}">
                <a16:creationId xmlns:a16="http://schemas.microsoft.com/office/drawing/2014/main" id="{5EFEF336-C9F5-432A-AE6C-9925468C8AAC}"/>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53B1BB8-3090-4D57-9B59-83EFA2971D9A}"/>
              </a:ext>
            </a:extLst>
          </p:cNvPr>
          <p:cNvSpPr>
            <a:spLocks noGrp="1"/>
          </p:cNvSpPr>
          <p:nvPr>
            <p:ph type="sldNum" sz="quarter" idx="12"/>
          </p:nvPr>
        </p:nvSpPr>
        <p:spPr/>
        <p:txBody>
          <a:bodyPr/>
          <a:lstStyle/>
          <a:p>
            <a:fld id="{D949F9DF-37BD-4CD6-BF49-65BA579E1D7A}" type="slidenum">
              <a:rPr lang="de-DE" smtClean="0"/>
              <a:pPr/>
              <a:t>16</a:t>
            </a:fld>
            <a:endParaRPr lang="de-DE"/>
          </a:p>
        </p:txBody>
      </p:sp>
      <p:sp>
        <p:nvSpPr>
          <p:cNvPr id="9" name="Titel 8">
            <a:extLst>
              <a:ext uri="{FF2B5EF4-FFF2-40B4-BE49-F238E27FC236}">
                <a16:creationId xmlns:a16="http://schemas.microsoft.com/office/drawing/2014/main" id="{DFA9F854-3BA6-49ED-BC15-28D76D7642C5}"/>
              </a:ext>
            </a:extLst>
          </p:cNvPr>
          <p:cNvSpPr>
            <a:spLocks noGrp="1"/>
          </p:cNvSpPr>
          <p:nvPr>
            <p:ph type="title"/>
          </p:nvPr>
        </p:nvSpPr>
        <p:spPr/>
        <p:txBody>
          <a:bodyPr/>
          <a:lstStyle/>
          <a:p>
            <a:r>
              <a:rPr lang="de-DE" dirty="0"/>
              <a:t>Inhaltsfolie | Torten- &amp; Ringdiagramm</a:t>
            </a:r>
          </a:p>
        </p:txBody>
      </p:sp>
      <p:sp>
        <p:nvSpPr>
          <p:cNvPr id="12" name="Bildplatzhalter 11">
            <a:extLst>
              <a:ext uri="{FF2B5EF4-FFF2-40B4-BE49-F238E27FC236}">
                <a16:creationId xmlns:a16="http://schemas.microsoft.com/office/drawing/2014/main" id="{8CDE7DD2-27AB-473F-A87B-0DCF77E9DE1B}"/>
              </a:ext>
            </a:extLst>
          </p:cNvPr>
          <p:cNvSpPr>
            <a:spLocks noGrp="1"/>
          </p:cNvSpPr>
          <p:nvPr>
            <p:ph type="pic" sz="quarter" idx="38"/>
          </p:nvPr>
        </p:nvSpPr>
        <p:spPr/>
      </p:sp>
      <p:sp>
        <p:nvSpPr>
          <p:cNvPr id="11" name="Textplatzhalter 10">
            <a:extLst>
              <a:ext uri="{FF2B5EF4-FFF2-40B4-BE49-F238E27FC236}">
                <a16:creationId xmlns:a16="http://schemas.microsoft.com/office/drawing/2014/main" id="{B81F5DD3-E2E6-4E75-A63B-0F080536F9CC}"/>
              </a:ext>
            </a:extLst>
          </p:cNvPr>
          <p:cNvSpPr>
            <a:spLocks noGrp="1"/>
          </p:cNvSpPr>
          <p:nvPr>
            <p:ph type="body" sz="quarter" idx="37"/>
          </p:nvPr>
        </p:nvSpPr>
        <p:spPr/>
        <p:txBody>
          <a:bodyPr/>
          <a:lstStyle/>
          <a:p>
            <a:r>
              <a:rPr lang="de-DE" dirty="0"/>
              <a:t>Subheadline möglich. Gegebenenfalls löschen.</a:t>
            </a:r>
          </a:p>
        </p:txBody>
      </p:sp>
      <p:graphicFrame>
        <p:nvGraphicFramePr>
          <p:cNvPr id="16" name="Inhaltsplatzhalter 13">
            <a:extLst>
              <a:ext uri="{FF2B5EF4-FFF2-40B4-BE49-F238E27FC236}">
                <a16:creationId xmlns:a16="http://schemas.microsoft.com/office/drawing/2014/main" id="{BCC55A11-5AF7-488C-9350-FEE5013772F1}"/>
              </a:ext>
            </a:extLst>
          </p:cNvPr>
          <p:cNvGraphicFramePr>
            <a:graphicFrameLocks noGrp="1"/>
          </p:cNvGraphicFramePr>
          <p:nvPr>
            <p:ph sz="quarter" idx="14"/>
            <p:extLst>
              <p:ext uri="{D42A27DB-BD31-4B8C-83A1-F6EECF244321}">
                <p14:modId xmlns:p14="http://schemas.microsoft.com/office/powerpoint/2010/main" val="4098525595"/>
              </p:ext>
            </p:extLst>
          </p:nvPr>
        </p:nvGraphicFramePr>
        <p:xfrm>
          <a:off x="388938" y="1630363"/>
          <a:ext cx="4102100" cy="4570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Inhaltsplatzhalter 13">
            <a:extLst>
              <a:ext uri="{FF2B5EF4-FFF2-40B4-BE49-F238E27FC236}">
                <a16:creationId xmlns:a16="http://schemas.microsoft.com/office/drawing/2014/main" id="{0D6924A4-D51E-4FBC-A6EE-8B65C0BB798B}"/>
              </a:ext>
            </a:extLst>
          </p:cNvPr>
          <p:cNvGraphicFramePr>
            <a:graphicFrameLocks noGrp="1"/>
          </p:cNvGraphicFramePr>
          <p:nvPr>
            <p:ph sz="quarter" idx="39"/>
            <p:extLst>
              <p:ext uri="{D42A27DB-BD31-4B8C-83A1-F6EECF244321}">
                <p14:modId xmlns:p14="http://schemas.microsoft.com/office/powerpoint/2010/main" val="109960721"/>
              </p:ext>
            </p:extLst>
          </p:nvPr>
        </p:nvGraphicFramePr>
        <p:xfrm>
          <a:off x="4654550" y="1630363"/>
          <a:ext cx="4102100" cy="4570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78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0BCB16A-4BAF-431F-B839-82BACCDD581D}"/>
              </a:ext>
            </a:extLst>
          </p:cNvPr>
          <p:cNvSpPr>
            <a:spLocks noGrp="1"/>
          </p:cNvSpPr>
          <p:nvPr>
            <p:ph type="dt" sz="half" idx="10"/>
          </p:nvPr>
        </p:nvSpPr>
        <p:spPr/>
        <p:txBody>
          <a:bodyPr/>
          <a:lstStyle/>
          <a:p>
            <a:fld id="{B12FC8BE-481C-4673-8CA3-469078E1714B}" type="datetime4">
              <a:rPr lang="de-DE" smtClean="0"/>
              <a:t>6. März 2022</a:t>
            </a:fld>
            <a:endParaRPr lang="de-DE" dirty="0"/>
          </a:p>
        </p:txBody>
      </p:sp>
      <p:sp>
        <p:nvSpPr>
          <p:cNvPr id="3" name="Fußzeilenplatzhalter 2">
            <a:extLst>
              <a:ext uri="{FF2B5EF4-FFF2-40B4-BE49-F238E27FC236}">
                <a16:creationId xmlns:a16="http://schemas.microsoft.com/office/drawing/2014/main" id="{A7347DC9-05F4-4BAA-A425-90BCED2F5DA5}"/>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7478BD0-AC1D-49B3-8D83-9267DD8CEABF}"/>
              </a:ext>
            </a:extLst>
          </p:cNvPr>
          <p:cNvSpPr>
            <a:spLocks noGrp="1"/>
          </p:cNvSpPr>
          <p:nvPr>
            <p:ph type="sldNum" sz="quarter" idx="12"/>
          </p:nvPr>
        </p:nvSpPr>
        <p:spPr/>
        <p:txBody>
          <a:bodyPr/>
          <a:lstStyle/>
          <a:p>
            <a:fld id="{D949F9DF-37BD-4CD6-BF49-65BA579E1D7A}" type="slidenum">
              <a:rPr lang="de-DE" smtClean="0"/>
              <a:pPr/>
              <a:t>17</a:t>
            </a:fld>
            <a:endParaRPr lang="de-DE"/>
          </a:p>
        </p:txBody>
      </p:sp>
      <p:sp>
        <p:nvSpPr>
          <p:cNvPr id="11" name="Textplatzhalter 10">
            <a:extLst>
              <a:ext uri="{FF2B5EF4-FFF2-40B4-BE49-F238E27FC236}">
                <a16:creationId xmlns:a16="http://schemas.microsoft.com/office/drawing/2014/main" id="{68B1DEC7-4820-43FA-B3B5-D0AAAD75A9F7}"/>
              </a:ext>
            </a:extLst>
          </p:cNvPr>
          <p:cNvSpPr>
            <a:spLocks noGrp="1"/>
          </p:cNvSpPr>
          <p:nvPr>
            <p:ph type="body" sz="quarter" idx="15"/>
          </p:nvPr>
        </p:nvSpPr>
        <p:spPr/>
        <p:txBody>
          <a:bodyPr/>
          <a:lstStyle/>
          <a:p>
            <a:r>
              <a:rPr lang="de-DE" b="1"/>
              <a:t>Lorem ipsum dolor sit amet,</a:t>
            </a:r>
          </a:p>
          <a:p>
            <a:r>
              <a:rPr lang="de-DE"/>
              <a:t>consetetur sadipscing elitr, sed diam nonumy eirmod tempor invidunt ut labore et dolore mag-na aliquyam erat, sed diam voluptua.</a:t>
            </a:r>
          </a:p>
          <a:p>
            <a:pPr lvl="1"/>
            <a:r>
              <a:rPr lang="de-DE"/>
              <a:t>At vero eos et accusam</a:t>
            </a:r>
            <a:br>
              <a:rPr lang="de-DE"/>
            </a:br>
            <a:r>
              <a:rPr lang="de-DE"/>
              <a:t>et justo duo dolores</a:t>
            </a:r>
            <a:endParaRPr lang="de-DE" dirty="0"/>
          </a:p>
        </p:txBody>
      </p:sp>
      <p:sp>
        <p:nvSpPr>
          <p:cNvPr id="10" name="Titel 9">
            <a:extLst>
              <a:ext uri="{FF2B5EF4-FFF2-40B4-BE49-F238E27FC236}">
                <a16:creationId xmlns:a16="http://schemas.microsoft.com/office/drawing/2014/main" id="{4BFB4CDD-8FDB-411E-82CD-3ABFEB334A15}"/>
              </a:ext>
            </a:extLst>
          </p:cNvPr>
          <p:cNvSpPr>
            <a:spLocks noGrp="1"/>
          </p:cNvSpPr>
          <p:nvPr>
            <p:ph type="title"/>
          </p:nvPr>
        </p:nvSpPr>
        <p:spPr>
          <a:xfrm>
            <a:off x="388739" y="301186"/>
            <a:ext cx="5133289" cy="276999"/>
          </a:xfrm>
        </p:spPr>
        <p:txBody>
          <a:bodyPr/>
          <a:lstStyle/>
          <a:p>
            <a:r>
              <a:rPr lang="de-DE" dirty="0"/>
              <a:t>Inhaltsfolie mit Text | Tortendiagramm</a:t>
            </a:r>
          </a:p>
        </p:txBody>
      </p:sp>
      <p:sp>
        <p:nvSpPr>
          <p:cNvPr id="14" name="Bildplatzhalter 13">
            <a:extLst>
              <a:ext uri="{FF2B5EF4-FFF2-40B4-BE49-F238E27FC236}">
                <a16:creationId xmlns:a16="http://schemas.microsoft.com/office/drawing/2014/main" id="{9AF91DCE-F36A-457B-966A-487B4DB308A3}"/>
              </a:ext>
            </a:extLst>
          </p:cNvPr>
          <p:cNvSpPr>
            <a:spLocks noGrp="1"/>
          </p:cNvSpPr>
          <p:nvPr>
            <p:ph type="pic" sz="quarter" idx="38"/>
          </p:nvPr>
        </p:nvSpPr>
        <p:spPr/>
      </p:sp>
      <p:sp>
        <p:nvSpPr>
          <p:cNvPr id="13" name="Textplatzhalter 12">
            <a:extLst>
              <a:ext uri="{FF2B5EF4-FFF2-40B4-BE49-F238E27FC236}">
                <a16:creationId xmlns:a16="http://schemas.microsoft.com/office/drawing/2014/main" id="{CDE3386F-8B7D-4306-81A4-583A48D07C72}"/>
              </a:ext>
            </a:extLst>
          </p:cNvPr>
          <p:cNvSpPr>
            <a:spLocks noGrp="1"/>
          </p:cNvSpPr>
          <p:nvPr>
            <p:ph type="body" sz="quarter" idx="37"/>
          </p:nvPr>
        </p:nvSpPr>
        <p:spPr/>
        <p:txBody>
          <a:bodyPr/>
          <a:lstStyle/>
          <a:p>
            <a:r>
              <a:rPr lang="de-DE" dirty="0"/>
              <a:t>Subheadline möglich. Gegebenenfalls löschen.</a:t>
            </a:r>
          </a:p>
        </p:txBody>
      </p:sp>
      <p:graphicFrame>
        <p:nvGraphicFramePr>
          <p:cNvPr id="12" name="Inhaltsplatzhalter 13">
            <a:extLst>
              <a:ext uri="{FF2B5EF4-FFF2-40B4-BE49-F238E27FC236}">
                <a16:creationId xmlns:a16="http://schemas.microsoft.com/office/drawing/2014/main" id="{032CDD28-7A10-4AAC-B007-CA234F3307FC}"/>
              </a:ext>
            </a:extLst>
          </p:cNvPr>
          <p:cNvGraphicFramePr>
            <a:graphicFrameLocks noGrp="1"/>
          </p:cNvGraphicFramePr>
          <p:nvPr>
            <p:ph sz="quarter" idx="16"/>
            <p:extLst>
              <p:ext uri="{D42A27DB-BD31-4B8C-83A1-F6EECF244321}">
                <p14:modId xmlns:p14="http://schemas.microsoft.com/office/powerpoint/2010/main" val="1734543324"/>
              </p:ext>
            </p:extLst>
          </p:nvPr>
        </p:nvGraphicFramePr>
        <p:xfrm>
          <a:off x="388938" y="1631950"/>
          <a:ext cx="5522912"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662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0BCB16A-4BAF-431F-B839-82BACCDD581D}"/>
              </a:ext>
            </a:extLst>
          </p:cNvPr>
          <p:cNvSpPr>
            <a:spLocks noGrp="1"/>
          </p:cNvSpPr>
          <p:nvPr>
            <p:ph type="dt" sz="half" idx="10"/>
          </p:nvPr>
        </p:nvSpPr>
        <p:spPr/>
        <p:txBody>
          <a:bodyPr/>
          <a:lstStyle/>
          <a:p>
            <a:fld id="{85F2D7CD-E8CE-4942-BD0D-4C323BC9D22F}" type="datetime4">
              <a:rPr lang="de-DE" smtClean="0"/>
              <a:t>6. März 2022</a:t>
            </a:fld>
            <a:endParaRPr lang="de-DE" dirty="0"/>
          </a:p>
        </p:txBody>
      </p:sp>
      <p:sp>
        <p:nvSpPr>
          <p:cNvPr id="3" name="Fußzeilenplatzhalter 2">
            <a:extLst>
              <a:ext uri="{FF2B5EF4-FFF2-40B4-BE49-F238E27FC236}">
                <a16:creationId xmlns:a16="http://schemas.microsoft.com/office/drawing/2014/main" id="{A7347DC9-05F4-4BAA-A425-90BCED2F5DA5}"/>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7478BD0-AC1D-49B3-8D83-9267DD8CEABF}"/>
              </a:ext>
            </a:extLst>
          </p:cNvPr>
          <p:cNvSpPr>
            <a:spLocks noGrp="1"/>
          </p:cNvSpPr>
          <p:nvPr>
            <p:ph type="sldNum" sz="quarter" idx="12"/>
          </p:nvPr>
        </p:nvSpPr>
        <p:spPr/>
        <p:txBody>
          <a:bodyPr/>
          <a:lstStyle/>
          <a:p>
            <a:fld id="{D949F9DF-37BD-4CD6-BF49-65BA579E1D7A}" type="slidenum">
              <a:rPr lang="de-DE" smtClean="0"/>
              <a:pPr/>
              <a:t>18</a:t>
            </a:fld>
            <a:endParaRPr lang="de-DE"/>
          </a:p>
        </p:txBody>
      </p:sp>
      <p:sp>
        <p:nvSpPr>
          <p:cNvPr id="11" name="Textplatzhalter 10">
            <a:extLst>
              <a:ext uri="{FF2B5EF4-FFF2-40B4-BE49-F238E27FC236}">
                <a16:creationId xmlns:a16="http://schemas.microsoft.com/office/drawing/2014/main" id="{68B1DEC7-4820-43FA-B3B5-D0AAAD75A9F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a:t>
            </a:r>
            <a:br>
              <a:rPr lang="de-DE" dirty="0"/>
            </a:br>
            <a:r>
              <a:rPr lang="de-DE" dirty="0"/>
              <a:t>et justo duo dolores</a:t>
            </a:r>
          </a:p>
        </p:txBody>
      </p:sp>
      <p:sp>
        <p:nvSpPr>
          <p:cNvPr id="10" name="Titel 9">
            <a:extLst>
              <a:ext uri="{FF2B5EF4-FFF2-40B4-BE49-F238E27FC236}">
                <a16:creationId xmlns:a16="http://schemas.microsoft.com/office/drawing/2014/main" id="{4BFB4CDD-8FDB-411E-82CD-3ABFEB334A15}"/>
              </a:ext>
            </a:extLst>
          </p:cNvPr>
          <p:cNvSpPr>
            <a:spLocks noGrp="1"/>
          </p:cNvSpPr>
          <p:nvPr>
            <p:ph type="title"/>
          </p:nvPr>
        </p:nvSpPr>
        <p:spPr/>
        <p:txBody>
          <a:bodyPr/>
          <a:lstStyle/>
          <a:p>
            <a:r>
              <a:rPr lang="de-DE" dirty="0"/>
              <a:t>Inhaltsfolie mit Text | Ringdiagramm</a:t>
            </a:r>
          </a:p>
        </p:txBody>
      </p:sp>
      <p:sp>
        <p:nvSpPr>
          <p:cNvPr id="14" name="Bildplatzhalter 13">
            <a:extLst>
              <a:ext uri="{FF2B5EF4-FFF2-40B4-BE49-F238E27FC236}">
                <a16:creationId xmlns:a16="http://schemas.microsoft.com/office/drawing/2014/main" id="{9AF91DCE-F36A-457B-966A-487B4DB308A3}"/>
              </a:ext>
            </a:extLst>
          </p:cNvPr>
          <p:cNvSpPr>
            <a:spLocks noGrp="1"/>
          </p:cNvSpPr>
          <p:nvPr>
            <p:ph type="pic" sz="quarter" idx="38"/>
          </p:nvPr>
        </p:nvSpPr>
        <p:spPr/>
      </p:sp>
      <p:sp>
        <p:nvSpPr>
          <p:cNvPr id="13" name="Textplatzhalter 12">
            <a:extLst>
              <a:ext uri="{FF2B5EF4-FFF2-40B4-BE49-F238E27FC236}">
                <a16:creationId xmlns:a16="http://schemas.microsoft.com/office/drawing/2014/main" id="{CDE3386F-8B7D-4306-81A4-583A48D07C72}"/>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graphicFrame>
        <p:nvGraphicFramePr>
          <p:cNvPr id="15" name="Inhaltsplatzhalter 13">
            <a:extLst>
              <a:ext uri="{FF2B5EF4-FFF2-40B4-BE49-F238E27FC236}">
                <a16:creationId xmlns:a16="http://schemas.microsoft.com/office/drawing/2014/main" id="{AF5807CB-BECB-4E6D-BFBC-7D5181B32204}"/>
              </a:ext>
            </a:extLst>
          </p:cNvPr>
          <p:cNvGraphicFramePr>
            <a:graphicFrameLocks noGrp="1"/>
          </p:cNvGraphicFramePr>
          <p:nvPr>
            <p:ph sz="quarter" idx="16"/>
            <p:extLst>
              <p:ext uri="{D42A27DB-BD31-4B8C-83A1-F6EECF244321}">
                <p14:modId xmlns:p14="http://schemas.microsoft.com/office/powerpoint/2010/main" val="3256540302"/>
              </p:ext>
            </p:extLst>
          </p:nvPr>
        </p:nvGraphicFramePr>
        <p:xfrm>
          <a:off x="388938" y="1631950"/>
          <a:ext cx="5522912"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973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5744001-D6D5-4A32-88B4-3263D36B1495}"/>
              </a:ext>
            </a:extLst>
          </p:cNvPr>
          <p:cNvSpPr>
            <a:spLocks noGrp="1"/>
          </p:cNvSpPr>
          <p:nvPr>
            <p:ph type="dt" sz="half" idx="10"/>
          </p:nvPr>
        </p:nvSpPr>
        <p:spPr/>
        <p:txBody>
          <a:bodyPr/>
          <a:lstStyle/>
          <a:p>
            <a:fld id="{4C616FDA-7467-4C73-9442-0262042B5A76}" type="datetime4">
              <a:rPr lang="de-DE" smtClean="0"/>
              <a:t>6. März 2022</a:t>
            </a:fld>
            <a:endParaRPr lang="de-DE" dirty="0"/>
          </a:p>
        </p:txBody>
      </p:sp>
      <p:sp>
        <p:nvSpPr>
          <p:cNvPr id="3" name="Fußzeilenplatzhalter 2">
            <a:extLst>
              <a:ext uri="{FF2B5EF4-FFF2-40B4-BE49-F238E27FC236}">
                <a16:creationId xmlns:a16="http://schemas.microsoft.com/office/drawing/2014/main" id="{6BC0607E-9080-4001-BB81-20452C4976EE}"/>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E82E5E90-B1C0-43BA-AC38-17605662B622}"/>
              </a:ext>
            </a:extLst>
          </p:cNvPr>
          <p:cNvSpPr>
            <a:spLocks noGrp="1"/>
          </p:cNvSpPr>
          <p:nvPr>
            <p:ph type="sldNum" sz="quarter" idx="12"/>
          </p:nvPr>
        </p:nvSpPr>
        <p:spPr/>
        <p:txBody>
          <a:bodyPr/>
          <a:lstStyle/>
          <a:p>
            <a:fld id="{D949F9DF-37BD-4CD6-BF49-65BA579E1D7A}" type="slidenum">
              <a:rPr lang="de-DE" smtClean="0"/>
              <a:pPr/>
              <a:t>19</a:t>
            </a:fld>
            <a:endParaRPr lang="de-DE"/>
          </a:p>
        </p:txBody>
      </p:sp>
      <p:sp>
        <p:nvSpPr>
          <p:cNvPr id="10" name="Titel 9">
            <a:extLst>
              <a:ext uri="{FF2B5EF4-FFF2-40B4-BE49-F238E27FC236}">
                <a16:creationId xmlns:a16="http://schemas.microsoft.com/office/drawing/2014/main" id="{DF728E7E-F830-4A17-906E-29492F7D462C}"/>
              </a:ext>
            </a:extLst>
          </p:cNvPr>
          <p:cNvSpPr>
            <a:spLocks noGrp="1"/>
          </p:cNvSpPr>
          <p:nvPr>
            <p:ph type="title"/>
          </p:nvPr>
        </p:nvSpPr>
        <p:spPr/>
        <p:txBody>
          <a:bodyPr/>
          <a:lstStyle/>
          <a:p>
            <a:r>
              <a:rPr lang="de-DE" dirty="0"/>
              <a:t>Inhaltsfolie | Tabellenbeispiel</a:t>
            </a:r>
          </a:p>
        </p:txBody>
      </p:sp>
      <p:sp>
        <p:nvSpPr>
          <p:cNvPr id="13" name="Bildplatzhalter 12">
            <a:extLst>
              <a:ext uri="{FF2B5EF4-FFF2-40B4-BE49-F238E27FC236}">
                <a16:creationId xmlns:a16="http://schemas.microsoft.com/office/drawing/2014/main" id="{0A64DBD0-684B-4793-B5AD-B6273A86A85C}"/>
              </a:ext>
            </a:extLst>
          </p:cNvPr>
          <p:cNvSpPr>
            <a:spLocks noGrp="1"/>
          </p:cNvSpPr>
          <p:nvPr>
            <p:ph type="pic" sz="quarter" idx="38"/>
          </p:nvPr>
        </p:nvSpPr>
        <p:spPr/>
      </p:sp>
      <p:sp>
        <p:nvSpPr>
          <p:cNvPr id="12" name="Textplatzhalter 11">
            <a:extLst>
              <a:ext uri="{FF2B5EF4-FFF2-40B4-BE49-F238E27FC236}">
                <a16:creationId xmlns:a16="http://schemas.microsoft.com/office/drawing/2014/main" id="{8BBC6497-2D8C-494A-AE63-05436B214461}"/>
              </a:ext>
            </a:extLst>
          </p:cNvPr>
          <p:cNvSpPr>
            <a:spLocks noGrp="1"/>
          </p:cNvSpPr>
          <p:nvPr>
            <p:ph type="body" sz="quarter" idx="37"/>
          </p:nvPr>
        </p:nvSpPr>
        <p:spPr/>
        <p:txBody>
          <a:bodyPr/>
          <a:lstStyle/>
          <a:p>
            <a:r>
              <a:rPr lang="de-DE" dirty="0"/>
              <a:t>Subheadline möglich. Gegebenenfalls löschen.</a:t>
            </a:r>
          </a:p>
        </p:txBody>
      </p:sp>
      <p:graphicFrame>
        <p:nvGraphicFramePr>
          <p:cNvPr id="14" name="Inhaltsplatzhalter 7">
            <a:extLst>
              <a:ext uri="{FF2B5EF4-FFF2-40B4-BE49-F238E27FC236}">
                <a16:creationId xmlns:a16="http://schemas.microsoft.com/office/drawing/2014/main" id="{81C5A97E-4CBF-4DCF-BA26-AF9C5717F60A}"/>
              </a:ext>
            </a:extLst>
          </p:cNvPr>
          <p:cNvGraphicFramePr>
            <a:graphicFrameLocks noGrp="1"/>
          </p:cNvGraphicFramePr>
          <p:nvPr>
            <p:ph sz="quarter" idx="14"/>
            <p:extLst>
              <p:ext uri="{D42A27DB-BD31-4B8C-83A1-F6EECF244321}">
                <p14:modId xmlns:p14="http://schemas.microsoft.com/office/powerpoint/2010/main" val="585488215"/>
              </p:ext>
            </p:extLst>
          </p:nvPr>
        </p:nvGraphicFramePr>
        <p:xfrm>
          <a:off x="388938" y="1630363"/>
          <a:ext cx="8366440" cy="4567241"/>
        </p:xfrm>
        <a:graphic>
          <a:graphicData uri="http://schemas.openxmlformats.org/drawingml/2006/table">
            <a:tbl>
              <a:tblPr bandRow="1">
                <a:tableStyleId>{5C22544A-7EE6-4342-B048-85BDC9FD1C3A}</a:tableStyleId>
              </a:tblPr>
              <a:tblGrid>
                <a:gridCol w="2165028">
                  <a:extLst>
                    <a:ext uri="{9D8B030D-6E8A-4147-A177-3AD203B41FA5}">
                      <a16:colId xmlns:a16="http://schemas.microsoft.com/office/drawing/2014/main" val="1576347495"/>
                    </a:ext>
                  </a:extLst>
                </a:gridCol>
                <a:gridCol w="1550353">
                  <a:extLst>
                    <a:ext uri="{9D8B030D-6E8A-4147-A177-3AD203B41FA5}">
                      <a16:colId xmlns:a16="http://schemas.microsoft.com/office/drawing/2014/main" val="2304917957"/>
                    </a:ext>
                  </a:extLst>
                </a:gridCol>
                <a:gridCol w="1550353">
                  <a:extLst>
                    <a:ext uri="{9D8B030D-6E8A-4147-A177-3AD203B41FA5}">
                      <a16:colId xmlns:a16="http://schemas.microsoft.com/office/drawing/2014/main" val="3858939767"/>
                    </a:ext>
                  </a:extLst>
                </a:gridCol>
                <a:gridCol w="1550353">
                  <a:extLst>
                    <a:ext uri="{9D8B030D-6E8A-4147-A177-3AD203B41FA5}">
                      <a16:colId xmlns:a16="http://schemas.microsoft.com/office/drawing/2014/main" val="3980473287"/>
                    </a:ext>
                  </a:extLst>
                </a:gridCol>
                <a:gridCol w="1550353">
                  <a:extLst>
                    <a:ext uri="{9D8B030D-6E8A-4147-A177-3AD203B41FA5}">
                      <a16:colId xmlns:a16="http://schemas.microsoft.com/office/drawing/2014/main" val="1770291054"/>
                    </a:ext>
                  </a:extLst>
                </a:gridCol>
              </a:tblGrid>
              <a:tr h="432000">
                <a:tc>
                  <a:txBody>
                    <a:bodyPr/>
                    <a:lstStyle/>
                    <a:p>
                      <a:r>
                        <a:rPr lang="de-DE" sz="1400" b="1" dirty="0">
                          <a:solidFill>
                            <a:schemeClr val="bg1"/>
                          </a:solidFill>
                          <a:latin typeface="+mn-lt"/>
                        </a:rPr>
                        <a:t>Lorem ipsum dolor</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a:ea typeface="+mn-ea"/>
                          <a:cs typeface="+mn-cs"/>
                        </a:rPr>
                        <a:t>Lorem ipsum dolor</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Tree>
    <p:extLst>
      <p:ext uri="{BB962C8B-B14F-4D97-AF65-F5344CB8AC3E}">
        <p14:creationId xmlns:p14="http://schemas.microsoft.com/office/powerpoint/2010/main" val="400653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561FF96-B9E5-4254-9CE8-57D3447538CE}"/>
              </a:ext>
            </a:extLst>
          </p:cNvPr>
          <p:cNvSpPr>
            <a:spLocks noGrp="1"/>
          </p:cNvSpPr>
          <p:nvPr>
            <p:ph type="dt" sz="half" idx="10"/>
          </p:nvPr>
        </p:nvSpPr>
        <p:spPr>
          <a:xfrm>
            <a:off x="7800992" y="6634667"/>
            <a:ext cx="649217" cy="107722"/>
          </a:xfrm>
        </p:spPr>
        <p:txBody>
          <a:bodyPr/>
          <a:lstStyle/>
          <a:p>
            <a:fld id="{A4DB5ED2-4941-4022-BB30-EACA8CFE1304}" type="datetime4">
              <a:rPr lang="de-DE" smtClean="0"/>
              <a:t>6. März 2022</a:t>
            </a:fld>
            <a:endParaRPr lang="de-DE" dirty="0"/>
          </a:p>
        </p:txBody>
      </p:sp>
      <p:sp>
        <p:nvSpPr>
          <p:cNvPr id="3" name="Fußzeilenplatzhalter 2">
            <a:extLst>
              <a:ext uri="{FF2B5EF4-FFF2-40B4-BE49-F238E27FC236}">
                <a16:creationId xmlns:a16="http://schemas.microsoft.com/office/drawing/2014/main" id="{FC813620-829B-43DD-8148-F1B1DDFBE64D}"/>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E74122D-5445-4E97-BFAC-150A738044A1}"/>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2</a:t>
            </a:fld>
            <a:endParaRPr lang="de-DE"/>
          </a:p>
        </p:txBody>
      </p:sp>
      <p:sp>
        <p:nvSpPr>
          <p:cNvPr id="5" name="Textplatzhalter 4">
            <a:extLst>
              <a:ext uri="{FF2B5EF4-FFF2-40B4-BE49-F238E27FC236}">
                <a16:creationId xmlns:a16="http://schemas.microsoft.com/office/drawing/2014/main" id="{C5BDE3D4-A25F-431A-B54B-DF8C54970ADC}"/>
              </a:ext>
            </a:extLst>
          </p:cNvPr>
          <p:cNvSpPr>
            <a:spLocks noGrp="1"/>
          </p:cNvSpPr>
          <p:nvPr>
            <p:ph type="body" sz="quarter" idx="15"/>
          </p:nvPr>
        </p:nvSpPr>
        <p:spPr>
          <a:xfrm>
            <a:off x="711045" y="2354712"/>
            <a:ext cx="3779992" cy="218586"/>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36F444C4-D28B-43A2-8432-D04F66A8D14F}"/>
              </a:ext>
            </a:extLst>
          </p:cNvPr>
          <p:cNvSpPr>
            <a:spLocks noGrp="1"/>
          </p:cNvSpPr>
          <p:nvPr>
            <p:ph type="body" sz="quarter" idx="16"/>
          </p:nvPr>
        </p:nvSpPr>
        <p:spPr>
          <a:xfrm>
            <a:off x="388739" y="2354712"/>
            <a:ext cx="248466" cy="218586"/>
          </a:xfrm>
        </p:spPr>
        <p:txBody>
          <a:bodyPr/>
          <a:lstStyle/>
          <a:p>
            <a:r>
              <a:rPr lang="de-DE" dirty="0"/>
              <a:t>02</a:t>
            </a:r>
          </a:p>
        </p:txBody>
      </p:sp>
      <p:sp>
        <p:nvSpPr>
          <p:cNvPr id="7" name="Textplatzhalter 6">
            <a:extLst>
              <a:ext uri="{FF2B5EF4-FFF2-40B4-BE49-F238E27FC236}">
                <a16:creationId xmlns:a16="http://schemas.microsoft.com/office/drawing/2014/main" id="{F7C923A8-29FA-4914-8BD8-7E1D8EB1393A}"/>
              </a:ext>
            </a:extLst>
          </p:cNvPr>
          <p:cNvSpPr>
            <a:spLocks noGrp="1"/>
          </p:cNvSpPr>
          <p:nvPr>
            <p:ph type="body" sz="quarter" idx="17"/>
          </p:nvPr>
        </p:nvSpPr>
        <p:spPr>
          <a:xfrm>
            <a:off x="711045" y="4525377"/>
            <a:ext cx="3779992" cy="218586"/>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98500D8B-92A9-4F16-8293-B58F1C36587C}"/>
              </a:ext>
            </a:extLst>
          </p:cNvPr>
          <p:cNvSpPr>
            <a:spLocks noGrp="1"/>
          </p:cNvSpPr>
          <p:nvPr>
            <p:ph type="body" sz="quarter" idx="18"/>
          </p:nvPr>
        </p:nvSpPr>
        <p:spPr>
          <a:xfrm>
            <a:off x="388739" y="4525377"/>
            <a:ext cx="248466" cy="218586"/>
          </a:xfrm>
        </p:spPr>
        <p:txBody>
          <a:bodyPr/>
          <a:lstStyle/>
          <a:p>
            <a:r>
              <a:rPr lang="de-DE" dirty="0"/>
              <a:t>05</a:t>
            </a:r>
          </a:p>
        </p:txBody>
      </p:sp>
      <p:sp>
        <p:nvSpPr>
          <p:cNvPr id="9" name="Textplatzhalter 8">
            <a:extLst>
              <a:ext uri="{FF2B5EF4-FFF2-40B4-BE49-F238E27FC236}">
                <a16:creationId xmlns:a16="http://schemas.microsoft.com/office/drawing/2014/main" id="{9D67CD61-7458-4F49-95E8-7E93A048E69E}"/>
              </a:ext>
            </a:extLst>
          </p:cNvPr>
          <p:cNvSpPr>
            <a:spLocks noGrp="1"/>
          </p:cNvSpPr>
          <p:nvPr>
            <p:ph type="body" sz="quarter" idx="19"/>
          </p:nvPr>
        </p:nvSpPr>
        <p:spPr>
          <a:xfrm>
            <a:off x="711045" y="3078267"/>
            <a:ext cx="3779992" cy="218586"/>
          </a:xfrm>
        </p:spPr>
        <p:txBody>
          <a:bodyPr/>
          <a:lstStyle/>
          <a:p>
            <a:r>
              <a:rPr lang="de-DE"/>
              <a:t>Agendapunkt / Kapitelthema</a:t>
            </a:r>
            <a:endParaRPr lang="de-DE" dirty="0"/>
          </a:p>
        </p:txBody>
      </p:sp>
      <p:sp>
        <p:nvSpPr>
          <p:cNvPr id="10" name="Textplatzhalter 9">
            <a:extLst>
              <a:ext uri="{FF2B5EF4-FFF2-40B4-BE49-F238E27FC236}">
                <a16:creationId xmlns:a16="http://schemas.microsoft.com/office/drawing/2014/main" id="{30292C2F-C07C-441F-A863-B0BD4F49DBB3}"/>
              </a:ext>
            </a:extLst>
          </p:cNvPr>
          <p:cNvSpPr>
            <a:spLocks noGrp="1"/>
          </p:cNvSpPr>
          <p:nvPr>
            <p:ph type="body" sz="quarter" idx="20"/>
          </p:nvPr>
        </p:nvSpPr>
        <p:spPr>
          <a:xfrm>
            <a:off x="388739" y="3078267"/>
            <a:ext cx="248466" cy="218586"/>
          </a:xfrm>
        </p:spPr>
        <p:txBody>
          <a:bodyPr/>
          <a:lstStyle/>
          <a:p>
            <a:r>
              <a:rPr lang="de-DE" dirty="0"/>
              <a:t>03</a:t>
            </a:r>
          </a:p>
        </p:txBody>
      </p:sp>
      <p:sp>
        <p:nvSpPr>
          <p:cNvPr id="11" name="Textplatzhalter 10">
            <a:extLst>
              <a:ext uri="{FF2B5EF4-FFF2-40B4-BE49-F238E27FC236}">
                <a16:creationId xmlns:a16="http://schemas.microsoft.com/office/drawing/2014/main" id="{E8C5FC7F-55BC-4D42-A882-1185209B296C}"/>
              </a:ext>
            </a:extLst>
          </p:cNvPr>
          <p:cNvSpPr>
            <a:spLocks noGrp="1"/>
          </p:cNvSpPr>
          <p:nvPr>
            <p:ph type="body" sz="quarter" idx="21"/>
          </p:nvPr>
        </p:nvSpPr>
        <p:spPr>
          <a:xfrm>
            <a:off x="711045" y="3801822"/>
            <a:ext cx="3779992" cy="218586"/>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F8AC7405-DCC8-43E4-AC75-96156E3962EE}"/>
              </a:ext>
            </a:extLst>
          </p:cNvPr>
          <p:cNvSpPr>
            <a:spLocks noGrp="1"/>
          </p:cNvSpPr>
          <p:nvPr>
            <p:ph type="body" sz="quarter" idx="22"/>
          </p:nvPr>
        </p:nvSpPr>
        <p:spPr>
          <a:xfrm>
            <a:off x="388739" y="3801822"/>
            <a:ext cx="248466" cy="218586"/>
          </a:xfrm>
        </p:spPr>
        <p:txBody>
          <a:bodyPr/>
          <a:lstStyle/>
          <a:p>
            <a:r>
              <a:rPr lang="de-DE" dirty="0"/>
              <a:t>04</a:t>
            </a:r>
          </a:p>
        </p:txBody>
      </p:sp>
      <p:sp>
        <p:nvSpPr>
          <p:cNvPr id="13" name="Textplatzhalter 12">
            <a:extLst>
              <a:ext uri="{FF2B5EF4-FFF2-40B4-BE49-F238E27FC236}">
                <a16:creationId xmlns:a16="http://schemas.microsoft.com/office/drawing/2014/main" id="{F58D5940-6D78-458C-B18F-A8983189BBAE}"/>
              </a:ext>
            </a:extLst>
          </p:cNvPr>
          <p:cNvSpPr>
            <a:spLocks noGrp="1"/>
          </p:cNvSpPr>
          <p:nvPr>
            <p:ph type="body" sz="quarter" idx="23"/>
          </p:nvPr>
        </p:nvSpPr>
        <p:spPr>
          <a:xfrm>
            <a:off x="711045" y="5248931"/>
            <a:ext cx="3779992" cy="218586"/>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9C51A52B-CC78-4BDF-93BB-A9478D0B282C}"/>
              </a:ext>
            </a:extLst>
          </p:cNvPr>
          <p:cNvSpPr>
            <a:spLocks noGrp="1"/>
          </p:cNvSpPr>
          <p:nvPr>
            <p:ph type="body" sz="quarter" idx="24"/>
          </p:nvPr>
        </p:nvSpPr>
        <p:spPr>
          <a:xfrm>
            <a:off x="388739" y="5248931"/>
            <a:ext cx="248466" cy="218586"/>
          </a:xfrm>
        </p:spPr>
        <p:txBody>
          <a:bodyPr/>
          <a:lstStyle/>
          <a:p>
            <a:r>
              <a:rPr lang="de-DE" dirty="0"/>
              <a:t>06</a:t>
            </a:r>
          </a:p>
        </p:txBody>
      </p:sp>
      <p:sp>
        <p:nvSpPr>
          <p:cNvPr id="15" name="Textplatzhalter 14">
            <a:extLst>
              <a:ext uri="{FF2B5EF4-FFF2-40B4-BE49-F238E27FC236}">
                <a16:creationId xmlns:a16="http://schemas.microsoft.com/office/drawing/2014/main" id="{EEB38967-9EA5-421D-B0D2-91019A16C69B}"/>
              </a:ext>
            </a:extLst>
          </p:cNvPr>
          <p:cNvSpPr>
            <a:spLocks noGrp="1"/>
          </p:cNvSpPr>
          <p:nvPr>
            <p:ph type="body" sz="quarter" idx="25"/>
          </p:nvPr>
        </p:nvSpPr>
        <p:spPr>
          <a:xfrm>
            <a:off x="4977143" y="1632185"/>
            <a:ext cx="3779905" cy="218586"/>
          </a:xfrm>
        </p:spPr>
        <p:txBody>
          <a:bodyPr/>
          <a:lstStyle/>
          <a:p>
            <a:r>
              <a:rPr lang="de-DE"/>
              <a:t>Agendapunkt / Kapitelthema</a:t>
            </a:r>
            <a:endParaRPr lang="de-DE" dirty="0"/>
          </a:p>
        </p:txBody>
      </p:sp>
      <p:sp>
        <p:nvSpPr>
          <p:cNvPr id="16" name="Textplatzhalter 15">
            <a:extLst>
              <a:ext uri="{FF2B5EF4-FFF2-40B4-BE49-F238E27FC236}">
                <a16:creationId xmlns:a16="http://schemas.microsoft.com/office/drawing/2014/main" id="{4C9BB3AB-8CE3-4516-BF5D-379CFDD4560B}"/>
              </a:ext>
            </a:extLst>
          </p:cNvPr>
          <p:cNvSpPr>
            <a:spLocks noGrp="1"/>
          </p:cNvSpPr>
          <p:nvPr>
            <p:ph type="body" sz="quarter" idx="26"/>
          </p:nvPr>
        </p:nvSpPr>
        <p:spPr>
          <a:xfrm>
            <a:off x="4654749" y="1632185"/>
            <a:ext cx="248466" cy="218586"/>
          </a:xfrm>
        </p:spPr>
        <p:txBody>
          <a:bodyPr/>
          <a:lstStyle/>
          <a:p>
            <a:r>
              <a:rPr lang="de-DE" dirty="0"/>
              <a:t>07</a:t>
            </a:r>
          </a:p>
        </p:txBody>
      </p:sp>
      <p:sp>
        <p:nvSpPr>
          <p:cNvPr id="17" name="Textplatzhalter 16">
            <a:extLst>
              <a:ext uri="{FF2B5EF4-FFF2-40B4-BE49-F238E27FC236}">
                <a16:creationId xmlns:a16="http://schemas.microsoft.com/office/drawing/2014/main" id="{6BC4F704-AB72-41D6-AD86-BEE5179741F7}"/>
              </a:ext>
            </a:extLst>
          </p:cNvPr>
          <p:cNvSpPr>
            <a:spLocks noGrp="1"/>
          </p:cNvSpPr>
          <p:nvPr>
            <p:ph type="body" sz="quarter" idx="27"/>
          </p:nvPr>
        </p:nvSpPr>
        <p:spPr>
          <a:xfrm>
            <a:off x="4977143" y="2355534"/>
            <a:ext cx="3779905" cy="218586"/>
          </a:xfrm>
        </p:spPr>
        <p:txBody>
          <a:bodyPr/>
          <a:lstStyle/>
          <a:p>
            <a:r>
              <a:rPr lang="de-DE"/>
              <a:t>Agendapunkt / Kapitelthema</a:t>
            </a:r>
            <a:endParaRPr lang="de-DE" dirty="0"/>
          </a:p>
        </p:txBody>
      </p:sp>
      <p:sp>
        <p:nvSpPr>
          <p:cNvPr id="18" name="Textplatzhalter 17">
            <a:extLst>
              <a:ext uri="{FF2B5EF4-FFF2-40B4-BE49-F238E27FC236}">
                <a16:creationId xmlns:a16="http://schemas.microsoft.com/office/drawing/2014/main" id="{139FE181-9FB7-475B-BD33-684B830461BF}"/>
              </a:ext>
            </a:extLst>
          </p:cNvPr>
          <p:cNvSpPr>
            <a:spLocks noGrp="1"/>
          </p:cNvSpPr>
          <p:nvPr>
            <p:ph type="body" sz="quarter" idx="28"/>
          </p:nvPr>
        </p:nvSpPr>
        <p:spPr>
          <a:xfrm>
            <a:off x="4654749" y="2355534"/>
            <a:ext cx="248466" cy="218586"/>
          </a:xfrm>
        </p:spPr>
        <p:txBody>
          <a:bodyPr/>
          <a:lstStyle/>
          <a:p>
            <a:r>
              <a:rPr lang="de-DE" dirty="0"/>
              <a:t>08</a:t>
            </a:r>
          </a:p>
        </p:txBody>
      </p:sp>
      <p:sp>
        <p:nvSpPr>
          <p:cNvPr id="19" name="Textplatzhalter 18">
            <a:extLst>
              <a:ext uri="{FF2B5EF4-FFF2-40B4-BE49-F238E27FC236}">
                <a16:creationId xmlns:a16="http://schemas.microsoft.com/office/drawing/2014/main" id="{BDFD9A64-035E-42D3-A086-857E4F0DF0ED}"/>
              </a:ext>
            </a:extLst>
          </p:cNvPr>
          <p:cNvSpPr>
            <a:spLocks noGrp="1"/>
          </p:cNvSpPr>
          <p:nvPr>
            <p:ph type="body" sz="quarter" idx="29"/>
          </p:nvPr>
        </p:nvSpPr>
        <p:spPr>
          <a:xfrm>
            <a:off x="4977143" y="4525581"/>
            <a:ext cx="3779905" cy="218586"/>
          </a:xfrm>
        </p:spPr>
        <p:txBody>
          <a:bodyPr/>
          <a:lstStyle/>
          <a:p>
            <a:r>
              <a:rPr lang="de-DE"/>
              <a:t>Agendapunkt / Kapitelthema</a:t>
            </a:r>
            <a:endParaRPr lang="de-DE" dirty="0"/>
          </a:p>
        </p:txBody>
      </p:sp>
      <p:sp>
        <p:nvSpPr>
          <p:cNvPr id="20" name="Textplatzhalter 19">
            <a:extLst>
              <a:ext uri="{FF2B5EF4-FFF2-40B4-BE49-F238E27FC236}">
                <a16:creationId xmlns:a16="http://schemas.microsoft.com/office/drawing/2014/main" id="{736F02BF-4513-43EF-993E-DF278E35A57A}"/>
              </a:ext>
            </a:extLst>
          </p:cNvPr>
          <p:cNvSpPr>
            <a:spLocks noGrp="1"/>
          </p:cNvSpPr>
          <p:nvPr>
            <p:ph type="body" sz="quarter" idx="30"/>
          </p:nvPr>
        </p:nvSpPr>
        <p:spPr>
          <a:xfrm>
            <a:off x="4654749" y="4525581"/>
            <a:ext cx="238591" cy="218586"/>
          </a:xfrm>
        </p:spPr>
        <p:txBody>
          <a:bodyPr/>
          <a:lstStyle/>
          <a:p>
            <a:r>
              <a:rPr lang="de-DE" dirty="0"/>
              <a:t>11</a:t>
            </a:r>
          </a:p>
        </p:txBody>
      </p:sp>
      <p:sp>
        <p:nvSpPr>
          <p:cNvPr id="21" name="Textplatzhalter 20">
            <a:extLst>
              <a:ext uri="{FF2B5EF4-FFF2-40B4-BE49-F238E27FC236}">
                <a16:creationId xmlns:a16="http://schemas.microsoft.com/office/drawing/2014/main" id="{1E84530C-58D7-44B3-9CFC-2AE93B20DCDE}"/>
              </a:ext>
            </a:extLst>
          </p:cNvPr>
          <p:cNvSpPr>
            <a:spLocks noGrp="1"/>
          </p:cNvSpPr>
          <p:nvPr>
            <p:ph type="body" sz="quarter" idx="31"/>
          </p:nvPr>
        </p:nvSpPr>
        <p:spPr>
          <a:xfrm>
            <a:off x="4977143" y="3078883"/>
            <a:ext cx="3779905" cy="218586"/>
          </a:xfrm>
        </p:spPr>
        <p:txBody>
          <a:bodyPr/>
          <a:lstStyle/>
          <a:p>
            <a:r>
              <a:rPr lang="de-DE"/>
              <a:t>Agendapunkt / Kapitelthema</a:t>
            </a:r>
            <a:endParaRPr lang="de-DE" dirty="0"/>
          </a:p>
        </p:txBody>
      </p:sp>
      <p:sp>
        <p:nvSpPr>
          <p:cNvPr id="22" name="Textplatzhalter 21">
            <a:extLst>
              <a:ext uri="{FF2B5EF4-FFF2-40B4-BE49-F238E27FC236}">
                <a16:creationId xmlns:a16="http://schemas.microsoft.com/office/drawing/2014/main" id="{23CF7EDA-A3A9-48AD-B9A6-7D62B6DDF700}"/>
              </a:ext>
            </a:extLst>
          </p:cNvPr>
          <p:cNvSpPr>
            <a:spLocks noGrp="1"/>
          </p:cNvSpPr>
          <p:nvPr>
            <p:ph type="body" sz="quarter" idx="32"/>
          </p:nvPr>
        </p:nvSpPr>
        <p:spPr>
          <a:xfrm>
            <a:off x="4654749" y="3078883"/>
            <a:ext cx="248466" cy="218586"/>
          </a:xfrm>
        </p:spPr>
        <p:txBody>
          <a:bodyPr/>
          <a:lstStyle/>
          <a:p>
            <a:r>
              <a:rPr lang="de-DE" dirty="0"/>
              <a:t>09</a:t>
            </a:r>
          </a:p>
        </p:txBody>
      </p:sp>
      <p:sp>
        <p:nvSpPr>
          <p:cNvPr id="23" name="Textplatzhalter 22">
            <a:extLst>
              <a:ext uri="{FF2B5EF4-FFF2-40B4-BE49-F238E27FC236}">
                <a16:creationId xmlns:a16="http://schemas.microsoft.com/office/drawing/2014/main" id="{85227CB0-5469-43BD-93A0-2F685F318C42}"/>
              </a:ext>
            </a:extLst>
          </p:cNvPr>
          <p:cNvSpPr>
            <a:spLocks noGrp="1"/>
          </p:cNvSpPr>
          <p:nvPr>
            <p:ph type="body" sz="quarter" idx="33"/>
          </p:nvPr>
        </p:nvSpPr>
        <p:spPr>
          <a:xfrm>
            <a:off x="4977143" y="3802232"/>
            <a:ext cx="3779905" cy="218586"/>
          </a:xfrm>
        </p:spPr>
        <p:txBody>
          <a:bodyPr/>
          <a:lstStyle/>
          <a:p>
            <a:r>
              <a:rPr lang="de-DE"/>
              <a:t>Agendapunkt / Kapitelthema</a:t>
            </a:r>
            <a:endParaRPr lang="de-DE" dirty="0"/>
          </a:p>
        </p:txBody>
      </p:sp>
      <p:sp>
        <p:nvSpPr>
          <p:cNvPr id="24" name="Textplatzhalter 23">
            <a:extLst>
              <a:ext uri="{FF2B5EF4-FFF2-40B4-BE49-F238E27FC236}">
                <a16:creationId xmlns:a16="http://schemas.microsoft.com/office/drawing/2014/main" id="{CCCF0D5F-404F-4B46-92A8-611A971BC458}"/>
              </a:ext>
            </a:extLst>
          </p:cNvPr>
          <p:cNvSpPr>
            <a:spLocks noGrp="1"/>
          </p:cNvSpPr>
          <p:nvPr>
            <p:ph type="body" sz="quarter" idx="34"/>
          </p:nvPr>
        </p:nvSpPr>
        <p:spPr>
          <a:xfrm>
            <a:off x="4654749" y="3802232"/>
            <a:ext cx="248466" cy="218586"/>
          </a:xfrm>
        </p:spPr>
        <p:txBody>
          <a:bodyPr/>
          <a:lstStyle/>
          <a:p>
            <a:r>
              <a:rPr lang="de-DE" dirty="0"/>
              <a:t>10</a:t>
            </a:r>
          </a:p>
        </p:txBody>
      </p:sp>
      <p:sp>
        <p:nvSpPr>
          <p:cNvPr id="25" name="Textplatzhalter 24">
            <a:extLst>
              <a:ext uri="{FF2B5EF4-FFF2-40B4-BE49-F238E27FC236}">
                <a16:creationId xmlns:a16="http://schemas.microsoft.com/office/drawing/2014/main" id="{1BFED45F-FA7D-4307-A20D-CD0D57E0493D}"/>
              </a:ext>
            </a:extLst>
          </p:cNvPr>
          <p:cNvSpPr>
            <a:spLocks noGrp="1"/>
          </p:cNvSpPr>
          <p:nvPr>
            <p:ph type="body" sz="quarter" idx="35"/>
          </p:nvPr>
        </p:nvSpPr>
        <p:spPr>
          <a:xfrm>
            <a:off x="4977143" y="5248931"/>
            <a:ext cx="3779905" cy="218586"/>
          </a:xfrm>
        </p:spPr>
        <p:txBody>
          <a:bodyPr/>
          <a:lstStyle/>
          <a:p>
            <a:r>
              <a:rPr lang="de-DE"/>
              <a:t>Agendapunkt / Kapitelthema</a:t>
            </a:r>
            <a:endParaRPr lang="de-DE" dirty="0"/>
          </a:p>
        </p:txBody>
      </p:sp>
      <p:sp>
        <p:nvSpPr>
          <p:cNvPr id="26" name="Textplatzhalter 25">
            <a:extLst>
              <a:ext uri="{FF2B5EF4-FFF2-40B4-BE49-F238E27FC236}">
                <a16:creationId xmlns:a16="http://schemas.microsoft.com/office/drawing/2014/main" id="{3D35F4F5-4B5E-4003-9C6D-65692C500575}"/>
              </a:ext>
            </a:extLst>
          </p:cNvPr>
          <p:cNvSpPr>
            <a:spLocks noGrp="1"/>
          </p:cNvSpPr>
          <p:nvPr>
            <p:ph type="body" sz="quarter" idx="36"/>
          </p:nvPr>
        </p:nvSpPr>
        <p:spPr>
          <a:xfrm>
            <a:off x="4654749" y="5248931"/>
            <a:ext cx="248466" cy="218586"/>
          </a:xfrm>
        </p:spPr>
        <p:txBody>
          <a:bodyPr/>
          <a:lstStyle/>
          <a:p>
            <a:r>
              <a:rPr lang="de-DE" dirty="0"/>
              <a:t>12</a:t>
            </a:r>
          </a:p>
        </p:txBody>
      </p:sp>
      <p:sp>
        <p:nvSpPr>
          <p:cNvPr id="28" name="Textplatzhalter 27">
            <a:extLst>
              <a:ext uri="{FF2B5EF4-FFF2-40B4-BE49-F238E27FC236}">
                <a16:creationId xmlns:a16="http://schemas.microsoft.com/office/drawing/2014/main" id="{63B416AA-9984-4525-8BCB-668C9F99FC23}"/>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sp>
        <p:nvSpPr>
          <p:cNvPr id="29" name="Textplatzhalter 28">
            <a:extLst>
              <a:ext uri="{FF2B5EF4-FFF2-40B4-BE49-F238E27FC236}">
                <a16:creationId xmlns:a16="http://schemas.microsoft.com/office/drawing/2014/main" id="{2F1F983E-AE60-4B1D-8C00-A2E20F1262F9}"/>
              </a:ext>
            </a:extLst>
          </p:cNvPr>
          <p:cNvSpPr>
            <a:spLocks noGrp="1"/>
          </p:cNvSpPr>
          <p:nvPr>
            <p:ph type="body" sz="quarter" idx="13"/>
          </p:nvPr>
        </p:nvSpPr>
        <p:spPr>
          <a:xfrm>
            <a:off x="711045" y="1631156"/>
            <a:ext cx="3779992" cy="218586"/>
          </a:xfrm>
        </p:spPr>
        <p:txBody>
          <a:bodyPr/>
          <a:lstStyle/>
          <a:p>
            <a:r>
              <a:rPr lang="de-DE" dirty="0"/>
              <a:t>Agendapunkt / Kapitelthema</a:t>
            </a:r>
          </a:p>
        </p:txBody>
      </p:sp>
      <p:sp>
        <p:nvSpPr>
          <p:cNvPr id="30" name="Textplatzhalter 29">
            <a:extLst>
              <a:ext uri="{FF2B5EF4-FFF2-40B4-BE49-F238E27FC236}">
                <a16:creationId xmlns:a16="http://schemas.microsoft.com/office/drawing/2014/main" id="{F5778253-8A36-4F92-9B05-0F370439EF59}"/>
              </a:ext>
            </a:extLst>
          </p:cNvPr>
          <p:cNvSpPr>
            <a:spLocks noGrp="1"/>
          </p:cNvSpPr>
          <p:nvPr>
            <p:ph type="body" sz="quarter" idx="14"/>
          </p:nvPr>
        </p:nvSpPr>
        <p:spPr>
          <a:xfrm>
            <a:off x="388739" y="1631156"/>
            <a:ext cx="248466" cy="218586"/>
          </a:xfrm>
        </p:spPr>
        <p:txBody>
          <a:bodyPr/>
          <a:lstStyle/>
          <a:p>
            <a:r>
              <a:rPr lang="de-DE" dirty="0"/>
              <a:t>01</a:t>
            </a:r>
          </a:p>
        </p:txBody>
      </p:sp>
      <p:sp>
        <p:nvSpPr>
          <p:cNvPr id="91" name="Bildplatzhalter 90">
            <a:extLst>
              <a:ext uri="{FF2B5EF4-FFF2-40B4-BE49-F238E27FC236}">
                <a16:creationId xmlns:a16="http://schemas.microsoft.com/office/drawing/2014/main" id="{7699FC12-8DCC-4BD4-9E35-CA134B06A3F1}"/>
              </a:ext>
            </a:extLst>
          </p:cNvPr>
          <p:cNvSpPr>
            <a:spLocks noGrp="1"/>
          </p:cNvSpPr>
          <p:nvPr>
            <p:ph type="pic" sz="quarter" idx="38"/>
          </p:nvPr>
        </p:nvSpPr>
        <p:spPr/>
      </p:sp>
      <p:sp>
        <p:nvSpPr>
          <p:cNvPr id="27" name="Titel 26">
            <a:extLst>
              <a:ext uri="{FF2B5EF4-FFF2-40B4-BE49-F238E27FC236}">
                <a16:creationId xmlns:a16="http://schemas.microsoft.com/office/drawing/2014/main" id="{C7BDE8EB-2A6D-44A8-9FB1-D69F0CB2CBC0}"/>
              </a:ext>
            </a:extLst>
          </p:cNvPr>
          <p:cNvSpPr>
            <a:spLocks noGrp="1"/>
          </p:cNvSpPr>
          <p:nvPr>
            <p:ph type="title"/>
          </p:nvPr>
        </p:nvSpPr>
        <p:spPr>
          <a:xfrm>
            <a:off x="388739" y="301186"/>
            <a:ext cx="5133289" cy="276999"/>
          </a:xfrm>
        </p:spPr>
        <p:txBody>
          <a:bodyPr/>
          <a:lstStyle/>
          <a:p>
            <a:r>
              <a:rPr lang="de-DE" dirty="0"/>
              <a:t>Agenda</a:t>
            </a:r>
          </a:p>
        </p:txBody>
      </p:sp>
    </p:spTree>
    <p:extLst>
      <p:ext uri="{BB962C8B-B14F-4D97-AF65-F5344CB8AC3E}">
        <p14:creationId xmlns:p14="http://schemas.microsoft.com/office/powerpoint/2010/main" val="3531673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CB48CD-683E-4D98-8D7B-24377FDBBF60}"/>
              </a:ext>
            </a:extLst>
          </p:cNvPr>
          <p:cNvSpPr>
            <a:spLocks noGrp="1"/>
          </p:cNvSpPr>
          <p:nvPr>
            <p:ph type="dt" sz="half" idx="10"/>
          </p:nvPr>
        </p:nvSpPr>
        <p:spPr/>
        <p:txBody>
          <a:bodyPr/>
          <a:lstStyle/>
          <a:p>
            <a:fld id="{E6F96DD2-419D-4E3D-BB82-BD1D90C1B7A3}" type="datetime4">
              <a:rPr lang="de-DE" smtClean="0"/>
              <a:t>6. März 2022</a:t>
            </a:fld>
            <a:endParaRPr lang="de-DE" dirty="0"/>
          </a:p>
        </p:txBody>
      </p:sp>
      <p:sp>
        <p:nvSpPr>
          <p:cNvPr id="3" name="Fußzeilenplatzhalter 2">
            <a:extLst>
              <a:ext uri="{FF2B5EF4-FFF2-40B4-BE49-F238E27FC236}">
                <a16:creationId xmlns:a16="http://schemas.microsoft.com/office/drawing/2014/main" id="{5CD12548-C225-4035-9341-64917CB88683}"/>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C7949F14-844E-4376-9C5B-6720938A86B9}"/>
              </a:ext>
            </a:extLst>
          </p:cNvPr>
          <p:cNvSpPr>
            <a:spLocks noGrp="1"/>
          </p:cNvSpPr>
          <p:nvPr>
            <p:ph type="sldNum" sz="quarter" idx="12"/>
          </p:nvPr>
        </p:nvSpPr>
        <p:spPr/>
        <p:txBody>
          <a:bodyPr/>
          <a:lstStyle/>
          <a:p>
            <a:fld id="{D949F9DF-37BD-4CD6-BF49-65BA579E1D7A}" type="slidenum">
              <a:rPr lang="de-DE" smtClean="0"/>
              <a:pPr/>
              <a:t>20</a:t>
            </a:fld>
            <a:endParaRPr lang="de-DE"/>
          </a:p>
        </p:txBody>
      </p:sp>
      <p:sp>
        <p:nvSpPr>
          <p:cNvPr id="10" name="Textplatzhalter 9">
            <a:extLst>
              <a:ext uri="{FF2B5EF4-FFF2-40B4-BE49-F238E27FC236}">
                <a16:creationId xmlns:a16="http://schemas.microsoft.com/office/drawing/2014/main" id="{7F45578F-5892-4C81-A2E7-68F894873021}"/>
              </a:ext>
            </a:extLst>
          </p:cNvPr>
          <p:cNvSpPr>
            <a:spLocks noGrp="1"/>
          </p:cNvSpPr>
          <p:nvPr>
            <p:ph type="body" sz="quarter" idx="15"/>
          </p:nvPr>
        </p:nvSpPr>
        <p:spPr/>
        <p:txBody>
          <a:bodyPr/>
          <a:lstStyle/>
          <a:p>
            <a:r>
              <a:rPr lang="de-DE" b="1"/>
              <a:t>Lorem ipsum dolor sit amet,</a:t>
            </a:r>
          </a:p>
          <a:p>
            <a:r>
              <a:rPr lang="de-DE"/>
              <a:t>consetetur sadipscing elitr, sed diam nonumy eirmod tempor invidunt ut labore et dolore mag-na aliquyam erat, sed diam voluptua.</a:t>
            </a:r>
          </a:p>
          <a:p>
            <a:pPr lvl="1"/>
            <a:r>
              <a:rPr lang="de-DE"/>
              <a:t>At vero eos et accusam</a:t>
            </a:r>
            <a:br>
              <a:rPr lang="de-DE"/>
            </a:br>
            <a:r>
              <a:rPr lang="de-DE"/>
              <a:t>et justo duo dolores</a:t>
            </a:r>
            <a:endParaRPr lang="de-DE" dirty="0"/>
          </a:p>
        </p:txBody>
      </p:sp>
      <p:sp>
        <p:nvSpPr>
          <p:cNvPr id="9" name="Titel 8">
            <a:extLst>
              <a:ext uri="{FF2B5EF4-FFF2-40B4-BE49-F238E27FC236}">
                <a16:creationId xmlns:a16="http://schemas.microsoft.com/office/drawing/2014/main" id="{36E10E9F-69F0-43FE-A2EF-160D444B71E7}"/>
              </a:ext>
            </a:extLst>
          </p:cNvPr>
          <p:cNvSpPr>
            <a:spLocks noGrp="1"/>
          </p:cNvSpPr>
          <p:nvPr>
            <p:ph type="title"/>
          </p:nvPr>
        </p:nvSpPr>
        <p:spPr/>
        <p:txBody>
          <a:bodyPr/>
          <a:lstStyle/>
          <a:p>
            <a:r>
              <a:rPr lang="de-DE" dirty="0"/>
              <a:t>Inhaltsfolie mit Text | Tabellenbeispiel</a:t>
            </a:r>
          </a:p>
        </p:txBody>
      </p:sp>
      <p:sp>
        <p:nvSpPr>
          <p:cNvPr id="13" name="Bildplatzhalter 12">
            <a:extLst>
              <a:ext uri="{FF2B5EF4-FFF2-40B4-BE49-F238E27FC236}">
                <a16:creationId xmlns:a16="http://schemas.microsoft.com/office/drawing/2014/main" id="{6792E4E9-EEBE-4F3D-90B0-A0666461B574}"/>
              </a:ext>
            </a:extLst>
          </p:cNvPr>
          <p:cNvSpPr>
            <a:spLocks noGrp="1"/>
          </p:cNvSpPr>
          <p:nvPr>
            <p:ph type="pic" sz="quarter" idx="38"/>
          </p:nvPr>
        </p:nvSpPr>
        <p:spPr/>
      </p:sp>
      <p:sp>
        <p:nvSpPr>
          <p:cNvPr id="12" name="Textplatzhalter 11">
            <a:extLst>
              <a:ext uri="{FF2B5EF4-FFF2-40B4-BE49-F238E27FC236}">
                <a16:creationId xmlns:a16="http://schemas.microsoft.com/office/drawing/2014/main" id="{4FF0CEE4-2F58-4D4B-B1DE-6B74AE8CA4E8}"/>
              </a:ext>
            </a:extLst>
          </p:cNvPr>
          <p:cNvSpPr>
            <a:spLocks noGrp="1"/>
          </p:cNvSpPr>
          <p:nvPr>
            <p:ph type="body" sz="quarter" idx="37"/>
          </p:nvPr>
        </p:nvSpPr>
        <p:spPr/>
        <p:txBody>
          <a:bodyPr/>
          <a:lstStyle/>
          <a:p>
            <a:r>
              <a:rPr lang="de-DE"/>
              <a:t>Subheadline möglich. Gegebenenfalls löschen.</a:t>
            </a:r>
            <a:endParaRPr lang="de-DE" dirty="0"/>
          </a:p>
        </p:txBody>
      </p:sp>
      <p:graphicFrame>
        <p:nvGraphicFramePr>
          <p:cNvPr id="17" name="Inhaltsplatzhalter 7">
            <a:extLst>
              <a:ext uri="{FF2B5EF4-FFF2-40B4-BE49-F238E27FC236}">
                <a16:creationId xmlns:a16="http://schemas.microsoft.com/office/drawing/2014/main" id="{E0C648FD-9119-444A-9A94-6CDF6EE4F8E5}"/>
              </a:ext>
            </a:extLst>
          </p:cNvPr>
          <p:cNvGraphicFramePr>
            <a:graphicFrameLocks noGrp="1"/>
          </p:cNvGraphicFramePr>
          <p:nvPr>
            <p:ph sz="quarter" idx="16"/>
            <p:extLst>
              <p:ext uri="{D42A27DB-BD31-4B8C-83A1-F6EECF244321}">
                <p14:modId xmlns:p14="http://schemas.microsoft.com/office/powerpoint/2010/main" val="2627124376"/>
              </p:ext>
            </p:extLst>
          </p:nvPr>
        </p:nvGraphicFramePr>
        <p:xfrm>
          <a:off x="388938" y="1631950"/>
          <a:ext cx="5516562" cy="4567241"/>
        </p:xfrm>
        <a:graphic>
          <a:graphicData uri="http://schemas.openxmlformats.org/drawingml/2006/table">
            <a:tbl>
              <a:tblPr bandRow="1">
                <a:tableStyleId>{5C22544A-7EE6-4342-B048-85BDC9FD1C3A}</a:tableStyleId>
              </a:tblPr>
              <a:tblGrid>
                <a:gridCol w="2165028">
                  <a:extLst>
                    <a:ext uri="{9D8B030D-6E8A-4147-A177-3AD203B41FA5}">
                      <a16:colId xmlns:a16="http://schemas.microsoft.com/office/drawing/2014/main" val="1576347495"/>
                    </a:ext>
                  </a:extLst>
                </a:gridCol>
                <a:gridCol w="1675767">
                  <a:extLst>
                    <a:ext uri="{9D8B030D-6E8A-4147-A177-3AD203B41FA5}">
                      <a16:colId xmlns:a16="http://schemas.microsoft.com/office/drawing/2014/main" val="2304917957"/>
                    </a:ext>
                  </a:extLst>
                </a:gridCol>
                <a:gridCol w="1675767">
                  <a:extLst>
                    <a:ext uri="{9D8B030D-6E8A-4147-A177-3AD203B41FA5}">
                      <a16:colId xmlns:a16="http://schemas.microsoft.com/office/drawing/2014/main" val="3858939767"/>
                    </a:ext>
                  </a:extLst>
                </a:gridCol>
              </a:tblGrid>
              <a:tr h="432000">
                <a:tc>
                  <a:txBody>
                    <a:bodyPr/>
                    <a:lstStyle/>
                    <a:p>
                      <a:r>
                        <a:rPr lang="de-DE" sz="1400" b="1" dirty="0">
                          <a:solidFill>
                            <a:schemeClr val="bg1"/>
                          </a:solidFill>
                          <a:latin typeface="+mn-lt"/>
                        </a:rPr>
                        <a:t>Lorem ipsum dolor</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a:ea typeface="+mn-ea"/>
                          <a:cs typeface="+mn-cs"/>
                        </a:rPr>
                        <a:t>Lorem ipsum dolor</a:t>
                      </a:r>
                      <a:endParaRPr kumimoji="0" lang="de-DE" sz="1200" b="1" i="0" u="none" strike="noStrike" kern="1200" cap="none" spc="0" normalizeH="0" baseline="0" noProof="0" dirty="0">
                        <a:ln>
                          <a:noFill/>
                        </a:ln>
                        <a:solidFill>
                          <a:prstClr val="black"/>
                        </a:solidFill>
                        <a:effectLst/>
                        <a:uLnTx/>
                        <a:uFillTx/>
                        <a:latin typeface="Arial"/>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a:ea typeface="+mn-ea"/>
                          <a:cs typeface="+mn-cs"/>
                        </a:rPr>
                        <a:t>Lorem ipsum dolor</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Tree>
    <p:extLst>
      <p:ext uri="{BB962C8B-B14F-4D97-AF65-F5344CB8AC3E}">
        <p14:creationId xmlns:p14="http://schemas.microsoft.com/office/powerpoint/2010/main" val="298162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66F13A55-7519-49D7-8B56-43A884520065}"/>
              </a:ext>
            </a:extLst>
          </p:cNvPr>
          <p:cNvSpPr>
            <a:spLocks noGrp="1"/>
          </p:cNvSpPr>
          <p:nvPr>
            <p:ph type="title"/>
          </p:nvPr>
        </p:nvSpPr>
        <p:spPr/>
        <p:txBody>
          <a:bodyPr/>
          <a:lstStyle/>
          <a:p>
            <a:r>
              <a:rPr lang="de-DE" dirty="0"/>
              <a:t>Folie zur freien Gestaltung | Blau</a:t>
            </a:r>
          </a:p>
        </p:txBody>
      </p:sp>
      <p:sp>
        <p:nvSpPr>
          <p:cNvPr id="2" name="Datumsplatzhalter 1">
            <a:extLst>
              <a:ext uri="{FF2B5EF4-FFF2-40B4-BE49-F238E27FC236}">
                <a16:creationId xmlns:a16="http://schemas.microsoft.com/office/drawing/2014/main" id="{29760A67-6E06-4EC8-9635-6CD70B22E2A2}"/>
              </a:ext>
            </a:extLst>
          </p:cNvPr>
          <p:cNvSpPr>
            <a:spLocks noGrp="1"/>
          </p:cNvSpPr>
          <p:nvPr>
            <p:ph type="dt" sz="half" idx="10"/>
          </p:nvPr>
        </p:nvSpPr>
        <p:spPr/>
        <p:txBody>
          <a:bodyPr/>
          <a:lstStyle/>
          <a:p>
            <a:fld id="{FC2D1B2A-E46E-4F6A-B7DF-9586396A2D8F}" type="datetime4">
              <a:rPr lang="de-DE" smtClean="0"/>
              <a:t>6. März 2022</a:t>
            </a:fld>
            <a:endParaRPr lang="de-DE" dirty="0"/>
          </a:p>
        </p:txBody>
      </p:sp>
      <p:sp>
        <p:nvSpPr>
          <p:cNvPr id="3" name="Fußzeilenplatzhalter 2">
            <a:extLst>
              <a:ext uri="{FF2B5EF4-FFF2-40B4-BE49-F238E27FC236}">
                <a16:creationId xmlns:a16="http://schemas.microsoft.com/office/drawing/2014/main" id="{132F367B-8D81-4F23-B285-08115723E687}"/>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B398846C-787A-40AC-B786-9CBDDCC6FBA0}"/>
              </a:ext>
            </a:extLst>
          </p:cNvPr>
          <p:cNvSpPr>
            <a:spLocks noGrp="1"/>
          </p:cNvSpPr>
          <p:nvPr>
            <p:ph type="sldNum" sz="quarter" idx="12"/>
          </p:nvPr>
        </p:nvSpPr>
        <p:spPr/>
        <p:txBody>
          <a:bodyPr/>
          <a:lstStyle/>
          <a:p>
            <a:fld id="{D949F9DF-37BD-4CD6-BF49-65BA579E1D7A}" type="slidenum">
              <a:rPr lang="de-DE" smtClean="0"/>
              <a:pPr/>
              <a:t>21</a:t>
            </a:fld>
            <a:endParaRPr lang="de-DE"/>
          </a:p>
        </p:txBody>
      </p:sp>
      <p:sp>
        <p:nvSpPr>
          <p:cNvPr id="13" name="Bildplatzhalter 12">
            <a:extLst>
              <a:ext uri="{FF2B5EF4-FFF2-40B4-BE49-F238E27FC236}">
                <a16:creationId xmlns:a16="http://schemas.microsoft.com/office/drawing/2014/main" id="{EEF788ED-50FF-42A5-81F3-F7E58B0D9043}"/>
              </a:ext>
            </a:extLst>
          </p:cNvPr>
          <p:cNvSpPr>
            <a:spLocks noGrp="1"/>
          </p:cNvSpPr>
          <p:nvPr>
            <p:ph type="pic" sz="quarter" idx="38"/>
          </p:nvPr>
        </p:nvSpPr>
        <p:spPr/>
      </p:sp>
      <p:sp>
        <p:nvSpPr>
          <p:cNvPr id="12" name="Textplatzhalter 11">
            <a:extLst>
              <a:ext uri="{FF2B5EF4-FFF2-40B4-BE49-F238E27FC236}">
                <a16:creationId xmlns:a16="http://schemas.microsoft.com/office/drawing/2014/main" id="{9E7CDA16-E044-45CA-99E9-CBAF3D012E37}"/>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spTree>
    <p:extLst>
      <p:ext uri="{BB962C8B-B14F-4D97-AF65-F5344CB8AC3E}">
        <p14:creationId xmlns:p14="http://schemas.microsoft.com/office/powerpoint/2010/main" val="2778199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66F13A55-7519-49D7-8B56-43A884520065}"/>
              </a:ext>
            </a:extLst>
          </p:cNvPr>
          <p:cNvSpPr>
            <a:spLocks noGrp="1"/>
          </p:cNvSpPr>
          <p:nvPr>
            <p:ph type="title"/>
          </p:nvPr>
        </p:nvSpPr>
        <p:spPr/>
        <p:txBody>
          <a:bodyPr/>
          <a:lstStyle/>
          <a:p>
            <a:r>
              <a:rPr lang="de-DE" dirty="0"/>
              <a:t>Folie zur freien Gestaltung | Zeitstrahl</a:t>
            </a:r>
          </a:p>
        </p:txBody>
      </p:sp>
      <p:sp>
        <p:nvSpPr>
          <p:cNvPr id="2" name="Datumsplatzhalter 1">
            <a:extLst>
              <a:ext uri="{FF2B5EF4-FFF2-40B4-BE49-F238E27FC236}">
                <a16:creationId xmlns:a16="http://schemas.microsoft.com/office/drawing/2014/main" id="{29760A67-6E06-4EC8-9635-6CD70B22E2A2}"/>
              </a:ext>
            </a:extLst>
          </p:cNvPr>
          <p:cNvSpPr>
            <a:spLocks noGrp="1"/>
          </p:cNvSpPr>
          <p:nvPr>
            <p:ph type="dt" sz="half" idx="10"/>
          </p:nvPr>
        </p:nvSpPr>
        <p:spPr/>
        <p:txBody>
          <a:bodyPr/>
          <a:lstStyle/>
          <a:p>
            <a:fld id="{D4E2239B-C634-439B-A10C-1F3F53A5DD5D}" type="datetime4">
              <a:rPr lang="de-DE" smtClean="0"/>
              <a:t>6. März 2022</a:t>
            </a:fld>
            <a:endParaRPr lang="de-DE" dirty="0"/>
          </a:p>
        </p:txBody>
      </p:sp>
      <p:sp>
        <p:nvSpPr>
          <p:cNvPr id="3" name="Fußzeilenplatzhalter 2">
            <a:extLst>
              <a:ext uri="{FF2B5EF4-FFF2-40B4-BE49-F238E27FC236}">
                <a16:creationId xmlns:a16="http://schemas.microsoft.com/office/drawing/2014/main" id="{132F367B-8D81-4F23-B285-08115723E687}"/>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B398846C-787A-40AC-B786-9CBDDCC6FBA0}"/>
              </a:ext>
            </a:extLst>
          </p:cNvPr>
          <p:cNvSpPr>
            <a:spLocks noGrp="1"/>
          </p:cNvSpPr>
          <p:nvPr>
            <p:ph type="sldNum" sz="quarter" idx="12"/>
          </p:nvPr>
        </p:nvSpPr>
        <p:spPr/>
        <p:txBody>
          <a:bodyPr/>
          <a:lstStyle/>
          <a:p>
            <a:fld id="{D949F9DF-37BD-4CD6-BF49-65BA579E1D7A}" type="slidenum">
              <a:rPr lang="de-DE" smtClean="0"/>
              <a:pPr/>
              <a:t>22</a:t>
            </a:fld>
            <a:endParaRPr lang="de-DE"/>
          </a:p>
        </p:txBody>
      </p:sp>
      <p:sp>
        <p:nvSpPr>
          <p:cNvPr id="13" name="Bildplatzhalter 12">
            <a:extLst>
              <a:ext uri="{FF2B5EF4-FFF2-40B4-BE49-F238E27FC236}">
                <a16:creationId xmlns:a16="http://schemas.microsoft.com/office/drawing/2014/main" id="{EEF788ED-50FF-42A5-81F3-F7E58B0D9043}"/>
              </a:ext>
            </a:extLst>
          </p:cNvPr>
          <p:cNvSpPr>
            <a:spLocks noGrp="1"/>
          </p:cNvSpPr>
          <p:nvPr>
            <p:ph type="pic" sz="quarter" idx="38"/>
          </p:nvPr>
        </p:nvSpPr>
        <p:spPr/>
      </p:sp>
      <p:sp>
        <p:nvSpPr>
          <p:cNvPr id="12" name="Textplatzhalter 11">
            <a:extLst>
              <a:ext uri="{FF2B5EF4-FFF2-40B4-BE49-F238E27FC236}">
                <a16:creationId xmlns:a16="http://schemas.microsoft.com/office/drawing/2014/main" id="{9E7CDA16-E044-45CA-99E9-CBAF3D012E37}"/>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grpSp>
        <p:nvGrpSpPr>
          <p:cNvPr id="41" name="Gruppieren 40">
            <a:extLst>
              <a:ext uri="{FF2B5EF4-FFF2-40B4-BE49-F238E27FC236}">
                <a16:creationId xmlns:a16="http://schemas.microsoft.com/office/drawing/2014/main" id="{74AA3173-FB61-4DCD-92AD-CFD87F81E2E7}"/>
              </a:ext>
            </a:extLst>
          </p:cNvPr>
          <p:cNvGrpSpPr/>
          <p:nvPr/>
        </p:nvGrpSpPr>
        <p:grpSpPr>
          <a:xfrm>
            <a:off x="388738" y="2089530"/>
            <a:ext cx="8367912" cy="3596216"/>
            <a:chOff x="388738" y="1987930"/>
            <a:chExt cx="8367912" cy="3596216"/>
          </a:xfrm>
        </p:grpSpPr>
        <p:cxnSp>
          <p:nvCxnSpPr>
            <p:cNvPr id="8" name="Gerader Verbinder 7">
              <a:extLst>
                <a:ext uri="{FF2B5EF4-FFF2-40B4-BE49-F238E27FC236}">
                  <a16:creationId xmlns:a16="http://schemas.microsoft.com/office/drawing/2014/main" id="{0ADB4F99-C110-4110-A0E2-C9BDD145CA39}"/>
                </a:ext>
              </a:extLst>
            </p:cNvPr>
            <p:cNvCxnSpPr>
              <a:cxnSpLocks/>
            </p:cNvCxnSpPr>
            <p:nvPr/>
          </p:nvCxnSpPr>
          <p:spPr>
            <a:xfrm>
              <a:off x="388738" y="3786038"/>
              <a:ext cx="8367912"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pieren 39">
              <a:extLst>
                <a:ext uri="{FF2B5EF4-FFF2-40B4-BE49-F238E27FC236}">
                  <a16:creationId xmlns:a16="http://schemas.microsoft.com/office/drawing/2014/main" id="{7F34A47D-35EA-442E-9857-C6626841C363}"/>
                </a:ext>
              </a:extLst>
            </p:cNvPr>
            <p:cNvGrpSpPr/>
            <p:nvPr/>
          </p:nvGrpSpPr>
          <p:grpSpPr>
            <a:xfrm>
              <a:off x="608719" y="1987930"/>
              <a:ext cx="1777055" cy="1978108"/>
              <a:chOff x="748738" y="1987930"/>
              <a:chExt cx="1777055" cy="1978108"/>
            </a:xfrm>
          </p:grpSpPr>
          <p:sp>
            <p:nvSpPr>
              <p:cNvPr id="9" name="Rechteck 8">
                <a:extLst>
                  <a:ext uri="{FF2B5EF4-FFF2-40B4-BE49-F238E27FC236}">
                    <a16:creationId xmlns:a16="http://schemas.microsoft.com/office/drawing/2014/main" id="{47997FA4-93FF-4406-801A-901009E0950C}"/>
                  </a:ext>
                </a:extLst>
              </p:cNvPr>
              <p:cNvSpPr/>
              <p:nvPr/>
            </p:nvSpPr>
            <p:spPr>
              <a:xfrm>
                <a:off x="748738"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01</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0" name="Textfeld 9">
                <a:extLst>
                  <a:ext uri="{FF2B5EF4-FFF2-40B4-BE49-F238E27FC236}">
                    <a16:creationId xmlns:a16="http://schemas.microsoft.com/office/drawing/2014/main" id="{733F77B8-BDD2-4C83-BDC6-AEFC149A643E}"/>
                  </a:ext>
                </a:extLst>
              </p:cNvPr>
              <p:cNvSpPr txBox="1"/>
              <p:nvPr/>
            </p:nvSpPr>
            <p:spPr>
              <a:xfrm>
                <a:off x="1108738"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14" name="Gerader Verbinder 13">
                <a:extLst>
                  <a:ext uri="{FF2B5EF4-FFF2-40B4-BE49-F238E27FC236}">
                    <a16:creationId xmlns:a16="http://schemas.microsoft.com/office/drawing/2014/main" id="{E8824D4B-F556-4E19-93B6-84A5669D0A55}"/>
                  </a:ext>
                </a:extLst>
              </p:cNvPr>
              <p:cNvCxnSpPr>
                <a:cxnSpLocks/>
              </p:cNvCxnSpPr>
              <p:nvPr/>
            </p:nvCxnSpPr>
            <p:spPr>
              <a:xfrm>
                <a:off x="928738"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39" name="Gruppieren 38">
              <a:extLst>
                <a:ext uri="{FF2B5EF4-FFF2-40B4-BE49-F238E27FC236}">
                  <a16:creationId xmlns:a16="http://schemas.microsoft.com/office/drawing/2014/main" id="{7E9C9D3B-8BF7-4935-9B9B-698C820DF030}"/>
                </a:ext>
              </a:extLst>
            </p:cNvPr>
            <p:cNvGrpSpPr/>
            <p:nvPr/>
          </p:nvGrpSpPr>
          <p:grpSpPr>
            <a:xfrm>
              <a:off x="1879085" y="3606038"/>
              <a:ext cx="1777055" cy="1978108"/>
              <a:chOff x="1609173" y="3606038"/>
              <a:chExt cx="1777055" cy="1978108"/>
            </a:xfrm>
          </p:grpSpPr>
          <p:sp>
            <p:nvSpPr>
              <p:cNvPr id="15" name="Rechteck 14">
                <a:extLst>
                  <a:ext uri="{FF2B5EF4-FFF2-40B4-BE49-F238E27FC236}">
                    <a16:creationId xmlns:a16="http://schemas.microsoft.com/office/drawing/2014/main" id="{3215DCB7-9F27-413A-83EA-82A5F3669E9E}"/>
                  </a:ext>
                </a:extLst>
              </p:cNvPr>
              <p:cNvSpPr/>
              <p:nvPr/>
            </p:nvSpPr>
            <p:spPr>
              <a:xfrm>
                <a:off x="160917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02</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6" name="Textfeld 15">
                <a:extLst>
                  <a:ext uri="{FF2B5EF4-FFF2-40B4-BE49-F238E27FC236}">
                    <a16:creationId xmlns:a16="http://schemas.microsoft.com/office/drawing/2014/main" id="{846EA05C-5C5F-4D26-BB07-22031CFA8702}"/>
                  </a:ext>
                </a:extLst>
              </p:cNvPr>
              <p:cNvSpPr txBox="1"/>
              <p:nvPr/>
            </p:nvSpPr>
            <p:spPr>
              <a:xfrm>
                <a:off x="1969173"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17" name="Gerader Verbinder 16">
                <a:extLst>
                  <a:ext uri="{FF2B5EF4-FFF2-40B4-BE49-F238E27FC236}">
                    <a16:creationId xmlns:a16="http://schemas.microsoft.com/office/drawing/2014/main" id="{F2FC1847-091C-4BBE-B8F8-6A487362A527}"/>
                  </a:ext>
                </a:extLst>
              </p:cNvPr>
              <p:cNvCxnSpPr>
                <a:cxnSpLocks/>
              </p:cNvCxnSpPr>
              <p:nvPr/>
            </p:nvCxnSpPr>
            <p:spPr>
              <a:xfrm>
                <a:off x="178917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38" name="Gruppieren 37">
              <a:extLst>
                <a:ext uri="{FF2B5EF4-FFF2-40B4-BE49-F238E27FC236}">
                  <a16:creationId xmlns:a16="http://schemas.microsoft.com/office/drawing/2014/main" id="{C1C29E51-D8C7-45A2-B0B0-C7064FDBB9C4}"/>
                </a:ext>
              </a:extLst>
            </p:cNvPr>
            <p:cNvGrpSpPr/>
            <p:nvPr/>
          </p:nvGrpSpPr>
          <p:grpSpPr>
            <a:xfrm>
              <a:off x="3149451" y="1987930"/>
              <a:ext cx="1777055" cy="1978108"/>
              <a:chOff x="3256658" y="1987930"/>
              <a:chExt cx="1777055" cy="1978108"/>
            </a:xfrm>
          </p:grpSpPr>
          <p:sp>
            <p:nvSpPr>
              <p:cNvPr id="18" name="Rechteck 17">
                <a:extLst>
                  <a:ext uri="{FF2B5EF4-FFF2-40B4-BE49-F238E27FC236}">
                    <a16:creationId xmlns:a16="http://schemas.microsoft.com/office/drawing/2014/main" id="{5708AE73-BAE9-4F34-A3AE-90D51F2A30AD}"/>
                  </a:ext>
                </a:extLst>
              </p:cNvPr>
              <p:cNvSpPr/>
              <p:nvPr/>
            </p:nvSpPr>
            <p:spPr>
              <a:xfrm>
                <a:off x="3256658"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03</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9" name="Textfeld 18">
                <a:extLst>
                  <a:ext uri="{FF2B5EF4-FFF2-40B4-BE49-F238E27FC236}">
                    <a16:creationId xmlns:a16="http://schemas.microsoft.com/office/drawing/2014/main" id="{B29A71AE-6B63-49E4-A808-93D154D4B60A}"/>
                  </a:ext>
                </a:extLst>
              </p:cNvPr>
              <p:cNvSpPr txBox="1"/>
              <p:nvPr/>
            </p:nvSpPr>
            <p:spPr>
              <a:xfrm>
                <a:off x="3616658"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0" name="Gerader Verbinder 19">
                <a:extLst>
                  <a:ext uri="{FF2B5EF4-FFF2-40B4-BE49-F238E27FC236}">
                    <a16:creationId xmlns:a16="http://schemas.microsoft.com/office/drawing/2014/main" id="{F77860AF-9FD7-4A8F-A3CE-1BAF7AD97831}"/>
                  </a:ext>
                </a:extLst>
              </p:cNvPr>
              <p:cNvCxnSpPr>
                <a:cxnSpLocks/>
              </p:cNvCxnSpPr>
              <p:nvPr/>
            </p:nvCxnSpPr>
            <p:spPr>
              <a:xfrm>
                <a:off x="3436658"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uppieren 36">
              <a:extLst>
                <a:ext uri="{FF2B5EF4-FFF2-40B4-BE49-F238E27FC236}">
                  <a16:creationId xmlns:a16="http://schemas.microsoft.com/office/drawing/2014/main" id="{259B343E-0F31-4FA4-8EEA-3739DA9B5913}"/>
                </a:ext>
              </a:extLst>
            </p:cNvPr>
            <p:cNvGrpSpPr/>
            <p:nvPr/>
          </p:nvGrpSpPr>
          <p:grpSpPr>
            <a:xfrm>
              <a:off x="4419817" y="3606038"/>
              <a:ext cx="1777055" cy="1978108"/>
              <a:chOff x="4829863" y="3606038"/>
              <a:chExt cx="1777055" cy="1978108"/>
            </a:xfrm>
          </p:grpSpPr>
          <p:sp>
            <p:nvSpPr>
              <p:cNvPr id="21" name="Rechteck 20">
                <a:extLst>
                  <a:ext uri="{FF2B5EF4-FFF2-40B4-BE49-F238E27FC236}">
                    <a16:creationId xmlns:a16="http://schemas.microsoft.com/office/drawing/2014/main" id="{93362E1E-A10A-4BEB-89C0-75F76E8A24D9}"/>
                  </a:ext>
                </a:extLst>
              </p:cNvPr>
              <p:cNvSpPr/>
              <p:nvPr/>
            </p:nvSpPr>
            <p:spPr>
              <a:xfrm>
                <a:off x="482986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04</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2" name="Textfeld 21">
                <a:extLst>
                  <a:ext uri="{FF2B5EF4-FFF2-40B4-BE49-F238E27FC236}">
                    <a16:creationId xmlns:a16="http://schemas.microsoft.com/office/drawing/2014/main" id="{35E8BCCE-9E21-41AD-B1AA-CD63FB2C6D7C}"/>
                  </a:ext>
                </a:extLst>
              </p:cNvPr>
              <p:cNvSpPr txBox="1"/>
              <p:nvPr/>
            </p:nvSpPr>
            <p:spPr>
              <a:xfrm>
                <a:off x="5189863"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3" name="Gerader Verbinder 22">
                <a:extLst>
                  <a:ext uri="{FF2B5EF4-FFF2-40B4-BE49-F238E27FC236}">
                    <a16:creationId xmlns:a16="http://schemas.microsoft.com/office/drawing/2014/main" id="{6AFABC96-712C-4ED6-A9CC-B3D940A3DDF4}"/>
                  </a:ext>
                </a:extLst>
              </p:cNvPr>
              <p:cNvCxnSpPr>
                <a:cxnSpLocks/>
              </p:cNvCxnSpPr>
              <p:nvPr/>
            </p:nvCxnSpPr>
            <p:spPr>
              <a:xfrm>
                <a:off x="500986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36" name="Gruppieren 35">
              <a:extLst>
                <a:ext uri="{FF2B5EF4-FFF2-40B4-BE49-F238E27FC236}">
                  <a16:creationId xmlns:a16="http://schemas.microsoft.com/office/drawing/2014/main" id="{6F7FE693-C361-4869-B876-04ACAE255573}"/>
                </a:ext>
              </a:extLst>
            </p:cNvPr>
            <p:cNvGrpSpPr/>
            <p:nvPr/>
          </p:nvGrpSpPr>
          <p:grpSpPr>
            <a:xfrm>
              <a:off x="5690183" y="1987930"/>
              <a:ext cx="1777055" cy="1978108"/>
              <a:chOff x="5730254" y="1987930"/>
              <a:chExt cx="1777055" cy="1978108"/>
            </a:xfrm>
          </p:grpSpPr>
          <p:sp>
            <p:nvSpPr>
              <p:cNvPr id="24" name="Rechteck 23">
                <a:extLst>
                  <a:ext uri="{FF2B5EF4-FFF2-40B4-BE49-F238E27FC236}">
                    <a16:creationId xmlns:a16="http://schemas.microsoft.com/office/drawing/2014/main" id="{4696E2B7-B35C-4878-82B0-19EFA9F3440F}"/>
                  </a:ext>
                </a:extLst>
              </p:cNvPr>
              <p:cNvSpPr/>
              <p:nvPr/>
            </p:nvSpPr>
            <p:spPr>
              <a:xfrm>
                <a:off x="5730254"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05</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5" name="Textfeld 24">
                <a:extLst>
                  <a:ext uri="{FF2B5EF4-FFF2-40B4-BE49-F238E27FC236}">
                    <a16:creationId xmlns:a16="http://schemas.microsoft.com/office/drawing/2014/main" id="{454D1343-2CC0-4D24-9D3B-C184502458C2}"/>
                  </a:ext>
                </a:extLst>
              </p:cNvPr>
              <p:cNvSpPr txBox="1"/>
              <p:nvPr/>
            </p:nvSpPr>
            <p:spPr>
              <a:xfrm>
                <a:off x="6090254"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6" name="Gerader Verbinder 25">
                <a:extLst>
                  <a:ext uri="{FF2B5EF4-FFF2-40B4-BE49-F238E27FC236}">
                    <a16:creationId xmlns:a16="http://schemas.microsoft.com/office/drawing/2014/main" id="{E08F32CF-B42B-4E66-AFB1-05F5FE55AED1}"/>
                  </a:ext>
                </a:extLst>
              </p:cNvPr>
              <p:cNvCxnSpPr>
                <a:cxnSpLocks/>
              </p:cNvCxnSpPr>
              <p:nvPr/>
            </p:nvCxnSpPr>
            <p:spPr>
              <a:xfrm>
                <a:off x="5910254"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35" name="Gruppieren 34">
              <a:extLst>
                <a:ext uri="{FF2B5EF4-FFF2-40B4-BE49-F238E27FC236}">
                  <a16:creationId xmlns:a16="http://schemas.microsoft.com/office/drawing/2014/main" id="{711DEDAE-CF30-4663-A73F-B0A23FAC04BC}"/>
                </a:ext>
              </a:extLst>
            </p:cNvPr>
            <p:cNvGrpSpPr/>
            <p:nvPr/>
          </p:nvGrpSpPr>
          <p:grpSpPr>
            <a:xfrm>
              <a:off x="6960547" y="3606038"/>
              <a:ext cx="1777055" cy="1978108"/>
              <a:chOff x="6846211" y="3606038"/>
              <a:chExt cx="1777055" cy="1978108"/>
            </a:xfrm>
          </p:grpSpPr>
          <p:sp>
            <p:nvSpPr>
              <p:cNvPr id="27" name="Rechteck 26">
                <a:extLst>
                  <a:ext uri="{FF2B5EF4-FFF2-40B4-BE49-F238E27FC236}">
                    <a16:creationId xmlns:a16="http://schemas.microsoft.com/office/drawing/2014/main" id="{4B349549-1113-46B7-97FA-1412309A32DC}"/>
                  </a:ext>
                </a:extLst>
              </p:cNvPr>
              <p:cNvSpPr/>
              <p:nvPr/>
            </p:nvSpPr>
            <p:spPr>
              <a:xfrm>
                <a:off x="6846211"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06</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8" name="Textfeld 27">
                <a:extLst>
                  <a:ext uri="{FF2B5EF4-FFF2-40B4-BE49-F238E27FC236}">
                    <a16:creationId xmlns:a16="http://schemas.microsoft.com/office/drawing/2014/main" id="{02720106-3FBF-4413-BF5F-428980EAAA51}"/>
                  </a:ext>
                </a:extLst>
              </p:cNvPr>
              <p:cNvSpPr txBox="1"/>
              <p:nvPr/>
            </p:nvSpPr>
            <p:spPr>
              <a:xfrm>
                <a:off x="7206211"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9" name="Gerader Verbinder 28">
                <a:extLst>
                  <a:ext uri="{FF2B5EF4-FFF2-40B4-BE49-F238E27FC236}">
                    <a16:creationId xmlns:a16="http://schemas.microsoft.com/office/drawing/2014/main" id="{9E7A083F-C5C2-49FD-AF46-E8A698622B7A}"/>
                  </a:ext>
                </a:extLst>
              </p:cNvPr>
              <p:cNvCxnSpPr>
                <a:cxnSpLocks/>
              </p:cNvCxnSpPr>
              <p:nvPr/>
            </p:nvCxnSpPr>
            <p:spPr>
              <a:xfrm>
                <a:off x="7026211"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9903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66F13A55-7519-49D7-8B56-43A884520065}"/>
              </a:ext>
            </a:extLst>
          </p:cNvPr>
          <p:cNvSpPr>
            <a:spLocks noGrp="1"/>
          </p:cNvSpPr>
          <p:nvPr>
            <p:ph type="title"/>
          </p:nvPr>
        </p:nvSpPr>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29760A67-6E06-4EC8-9635-6CD70B22E2A2}"/>
              </a:ext>
            </a:extLst>
          </p:cNvPr>
          <p:cNvSpPr>
            <a:spLocks noGrp="1"/>
          </p:cNvSpPr>
          <p:nvPr>
            <p:ph type="dt" sz="half" idx="10"/>
          </p:nvPr>
        </p:nvSpPr>
        <p:spPr/>
        <p:txBody>
          <a:bodyPr/>
          <a:lstStyle/>
          <a:p>
            <a:fld id="{98511EC1-D948-4DD4-ACD3-044CDBB9F2EF}" type="datetime4">
              <a:rPr lang="de-DE" smtClean="0"/>
              <a:t>6. März 2022</a:t>
            </a:fld>
            <a:endParaRPr lang="de-DE" dirty="0"/>
          </a:p>
        </p:txBody>
      </p:sp>
      <p:sp>
        <p:nvSpPr>
          <p:cNvPr id="3" name="Fußzeilenplatzhalter 2">
            <a:extLst>
              <a:ext uri="{FF2B5EF4-FFF2-40B4-BE49-F238E27FC236}">
                <a16:creationId xmlns:a16="http://schemas.microsoft.com/office/drawing/2014/main" id="{132F367B-8D81-4F23-B285-08115723E687}"/>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B398846C-787A-40AC-B786-9CBDDCC6FBA0}"/>
              </a:ext>
            </a:extLst>
          </p:cNvPr>
          <p:cNvSpPr>
            <a:spLocks noGrp="1"/>
          </p:cNvSpPr>
          <p:nvPr>
            <p:ph type="sldNum" sz="quarter" idx="12"/>
          </p:nvPr>
        </p:nvSpPr>
        <p:spPr/>
        <p:txBody>
          <a:bodyPr/>
          <a:lstStyle/>
          <a:p>
            <a:fld id="{D949F9DF-37BD-4CD6-BF49-65BA579E1D7A}" type="slidenum">
              <a:rPr lang="de-DE" smtClean="0"/>
              <a:pPr/>
              <a:t>23</a:t>
            </a:fld>
            <a:endParaRPr lang="de-DE"/>
          </a:p>
        </p:txBody>
      </p:sp>
      <p:sp>
        <p:nvSpPr>
          <p:cNvPr id="5" name="Bildplatzhalter 4">
            <a:extLst>
              <a:ext uri="{FF2B5EF4-FFF2-40B4-BE49-F238E27FC236}">
                <a16:creationId xmlns:a16="http://schemas.microsoft.com/office/drawing/2014/main" id="{A17CC3B4-4F69-4A56-8BD6-221BAE067B33}"/>
              </a:ext>
            </a:extLst>
          </p:cNvPr>
          <p:cNvSpPr>
            <a:spLocks noGrp="1"/>
          </p:cNvSpPr>
          <p:nvPr>
            <p:ph type="pic" sz="quarter" idx="38"/>
          </p:nvPr>
        </p:nvSpPr>
        <p:spPr/>
      </p:sp>
      <p:sp>
        <p:nvSpPr>
          <p:cNvPr id="12" name="Textplatzhalter 11">
            <a:extLst>
              <a:ext uri="{FF2B5EF4-FFF2-40B4-BE49-F238E27FC236}">
                <a16:creationId xmlns:a16="http://schemas.microsoft.com/office/drawing/2014/main" id="{9E7CDA16-E044-45CA-99E9-CBAF3D012E37}"/>
              </a:ext>
            </a:extLst>
          </p:cNvPr>
          <p:cNvSpPr>
            <a:spLocks noGrp="1"/>
          </p:cNvSpPr>
          <p:nvPr>
            <p:ph type="body" sz="quarter" idx="37"/>
          </p:nvPr>
        </p:nvSpPr>
        <p:spPr/>
        <p:txBody>
          <a:bodyPr/>
          <a:lstStyle/>
          <a:p>
            <a:r>
              <a:rPr lang="de-DE" dirty="0"/>
              <a:t>Subheadline möglich. Gegebenenfalls löschen.</a:t>
            </a:r>
          </a:p>
        </p:txBody>
      </p:sp>
    </p:spTree>
    <p:extLst>
      <p:ext uri="{BB962C8B-B14F-4D97-AF65-F5344CB8AC3E}">
        <p14:creationId xmlns:p14="http://schemas.microsoft.com/office/powerpoint/2010/main" val="318446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66F13A55-7519-49D7-8B56-43A884520065}"/>
              </a:ext>
            </a:extLst>
          </p:cNvPr>
          <p:cNvSpPr>
            <a:spLocks noGrp="1"/>
          </p:cNvSpPr>
          <p:nvPr>
            <p:ph type="title"/>
          </p:nvPr>
        </p:nvSpPr>
        <p:spPr/>
        <p:txBody>
          <a:bodyPr/>
          <a:lstStyle/>
          <a:p>
            <a:r>
              <a:rPr lang="de-DE" dirty="0"/>
              <a:t>Folie zur freien Gestaltung | Zeitstrahl</a:t>
            </a:r>
          </a:p>
        </p:txBody>
      </p:sp>
      <p:sp>
        <p:nvSpPr>
          <p:cNvPr id="2" name="Datumsplatzhalter 1">
            <a:extLst>
              <a:ext uri="{FF2B5EF4-FFF2-40B4-BE49-F238E27FC236}">
                <a16:creationId xmlns:a16="http://schemas.microsoft.com/office/drawing/2014/main" id="{29760A67-6E06-4EC8-9635-6CD70B22E2A2}"/>
              </a:ext>
            </a:extLst>
          </p:cNvPr>
          <p:cNvSpPr>
            <a:spLocks noGrp="1"/>
          </p:cNvSpPr>
          <p:nvPr>
            <p:ph type="dt" sz="half" idx="10"/>
          </p:nvPr>
        </p:nvSpPr>
        <p:spPr/>
        <p:txBody>
          <a:bodyPr/>
          <a:lstStyle/>
          <a:p>
            <a:fld id="{7328AB40-863D-4BB2-98F9-1795F1F860FA}" type="datetime4">
              <a:rPr lang="de-DE" smtClean="0"/>
              <a:t>6. März 2022</a:t>
            </a:fld>
            <a:endParaRPr lang="de-DE" dirty="0"/>
          </a:p>
        </p:txBody>
      </p:sp>
      <p:sp>
        <p:nvSpPr>
          <p:cNvPr id="3" name="Fußzeilenplatzhalter 2">
            <a:extLst>
              <a:ext uri="{FF2B5EF4-FFF2-40B4-BE49-F238E27FC236}">
                <a16:creationId xmlns:a16="http://schemas.microsoft.com/office/drawing/2014/main" id="{132F367B-8D81-4F23-B285-08115723E687}"/>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B398846C-787A-40AC-B786-9CBDDCC6FBA0}"/>
              </a:ext>
            </a:extLst>
          </p:cNvPr>
          <p:cNvSpPr>
            <a:spLocks noGrp="1"/>
          </p:cNvSpPr>
          <p:nvPr>
            <p:ph type="sldNum" sz="quarter" idx="12"/>
          </p:nvPr>
        </p:nvSpPr>
        <p:spPr/>
        <p:txBody>
          <a:bodyPr/>
          <a:lstStyle/>
          <a:p>
            <a:fld id="{D949F9DF-37BD-4CD6-BF49-65BA579E1D7A}" type="slidenum">
              <a:rPr lang="de-DE" smtClean="0"/>
              <a:pPr/>
              <a:t>24</a:t>
            </a:fld>
            <a:endParaRPr lang="de-DE"/>
          </a:p>
        </p:txBody>
      </p:sp>
      <p:sp>
        <p:nvSpPr>
          <p:cNvPr id="5" name="Bildplatzhalter 4">
            <a:extLst>
              <a:ext uri="{FF2B5EF4-FFF2-40B4-BE49-F238E27FC236}">
                <a16:creationId xmlns:a16="http://schemas.microsoft.com/office/drawing/2014/main" id="{A17CC3B4-4F69-4A56-8BD6-221BAE067B33}"/>
              </a:ext>
            </a:extLst>
          </p:cNvPr>
          <p:cNvSpPr>
            <a:spLocks noGrp="1"/>
          </p:cNvSpPr>
          <p:nvPr>
            <p:ph type="pic" sz="quarter" idx="38"/>
          </p:nvPr>
        </p:nvSpPr>
        <p:spPr/>
      </p:sp>
      <p:sp>
        <p:nvSpPr>
          <p:cNvPr id="12" name="Textplatzhalter 11">
            <a:extLst>
              <a:ext uri="{FF2B5EF4-FFF2-40B4-BE49-F238E27FC236}">
                <a16:creationId xmlns:a16="http://schemas.microsoft.com/office/drawing/2014/main" id="{9E7CDA16-E044-45CA-99E9-CBAF3D012E37}"/>
              </a:ext>
            </a:extLst>
          </p:cNvPr>
          <p:cNvSpPr>
            <a:spLocks noGrp="1"/>
          </p:cNvSpPr>
          <p:nvPr>
            <p:ph type="body" sz="quarter" idx="37"/>
          </p:nvPr>
        </p:nvSpPr>
        <p:spPr/>
        <p:txBody>
          <a:bodyPr/>
          <a:lstStyle/>
          <a:p>
            <a:r>
              <a:rPr lang="de-DE" dirty="0"/>
              <a:t>Subheadline möglich. Gegebenenfalls löschen.</a:t>
            </a:r>
          </a:p>
        </p:txBody>
      </p:sp>
      <p:cxnSp>
        <p:nvCxnSpPr>
          <p:cNvPr id="9" name="Gerader Verbinder 8">
            <a:extLst>
              <a:ext uri="{FF2B5EF4-FFF2-40B4-BE49-F238E27FC236}">
                <a16:creationId xmlns:a16="http://schemas.microsoft.com/office/drawing/2014/main" id="{7E808C72-496D-4EEF-A75D-517C63DC75A6}"/>
              </a:ext>
            </a:extLst>
          </p:cNvPr>
          <p:cNvCxnSpPr>
            <a:cxnSpLocks/>
          </p:cNvCxnSpPr>
          <p:nvPr/>
        </p:nvCxnSpPr>
        <p:spPr>
          <a:xfrm>
            <a:off x="388738" y="3887638"/>
            <a:ext cx="8367912"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DDCB5E99-CBDF-42B5-81B8-7F961B6D24AC}"/>
              </a:ext>
            </a:extLst>
          </p:cNvPr>
          <p:cNvGrpSpPr/>
          <p:nvPr/>
        </p:nvGrpSpPr>
        <p:grpSpPr>
          <a:xfrm>
            <a:off x="608719" y="2089530"/>
            <a:ext cx="1777055" cy="1978108"/>
            <a:chOff x="748738" y="1987930"/>
            <a:chExt cx="1777055" cy="1978108"/>
          </a:xfrm>
        </p:grpSpPr>
        <p:sp>
          <p:nvSpPr>
            <p:cNvPr id="33" name="Rechteck 32">
              <a:extLst>
                <a:ext uri="{FF2B5EF4-FFF2-40B4-BE49-F238E27FC236}">
                  <a16:creationId xmlns:a16="http://schemas.microsoft.com/office/drawing/2014/main" id="{6566720E-2A85-43F0-B60B-E0778C0ADC78}"/>
                </a:ext>
              </a:extLst>
            </p:cNvPr>
            <p:cNvSpPr/>
            <p:nvPr/>
          </p:nvSpPr>
          <p:spPr>
            <a:xfrm>
              <a:off x="748738"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01</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34" name="Textfeld 33">
              <a:extLst>
                <a:ext uri="{FF2B5EF4-FFF2-40B4-BE49-F238E27FC236}">
                  <a16:creationId xmlns:a16="http://schemas.microsoft.com/office/drawing/2014/main" id="{C6FBCFCB-7802-42A8-8399-94B28335C417}"/>
                </a:ext>
              </a:extLst>
            </p:cNvPr>
            <p:cNvSpPr txBox="1"/>
            <p:nvPr/>
          </p:nvSpPr>
          <p:spPr>
            <a:xfrm>
              <a:off x="1108738"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35" name="Gerader Verbinder 34">
              <a:extLst>
                <a:ext uri="{FF2B5EF4-FFF2-40B4-BE49-F238E27FC236}">
                  <a16:creationId xmlns:a16="http://schemas.microsoft.com/office/drawing/2014/main" id="{ABBFBF95-D44E-4203-80E7-1CEBB49AF9A5}"/>
                </a:ext>
              </a:extLst>
            </p:cNvPr>
            <p:cNvCxnSpPr>
              <a:cxnSpLocks/>
            </p:cNvCxnSpPr>
            <p:nvPr/>
          </p:nvCxnSpPr>
          <p:spPr>
            <a:xfrm>
              <a:off x="928738" y="1987930"/>
              <a:ext cx="0" cy="1618108"/>
            </a:xfrm>
            <a:prstGeom prst="line">
              <a:avLst/>
            </a:prstGeom>
            <a:ln w="12700">
              <a:gradFill>
                <a:gsLst>
                  <a:gs pos="0">
                    <a:schemeClr val="bg1"/>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13" name="Gruppieren 12">
            <a:extLst>
              <a:ext uri="{FF2B5EF4-FFF2-40B4-BE49-F238E27FC236}">
                <a16:creationId xmlns:a16="http://schemas.microsoft.com/office/drawing/2014/main" id="{16C0C61A-3A04-4C36-9856-5113C7D4E73E}"/>
              </a:ext>
            </a:extLst>
          </p:cNvPr>
          <p:cNvGrpSpPr/>
          <p:nvPr/>
        </p:nvGrpSpPr>
        <p:grpSpPr>
          <a:xfrm>
            <a:off x="1879085" y="3707638"/>
            <a:ext cx="1777055" cy="1978108"/>
            <a:chOff x="1609173" y="3606038"/>
            <a:chExt cx="1777055" cy="1978108"/>
          </a:xfrm>
        </p:grpSpPr>
        <p:sp>
          <p:nvSpPr>
            <p:cNvPr id="30" name="Rechteck 29">
              <a:extLst>
                <a:ext uri="{FF2B5EF4-FFF2-40B4-BE49-F238E27FC236}">
                  <a16:creationId xmlns:a16="http://schemas.microsoft.com/office/drawing/2014/main" id="{30C9CB53-2B4C-404D-8B01-7357DEB0E78D}"/>
                </a:ext>
              </a:extLst>
            </p:cNvPr>
            <p:cNvSpPr/>
            <p:nvPr/>
          </p:nvSpPr>
          <p:spPr>
            <a:xfrm>
              <a:off x="160917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02</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31" name="Textfeld 30">
              <a:extLst>
                <a:ext uri="{FF2B5EF4-FFF2-40B4-BE49-F238E27FC236}">
                  <a16:creationId xmlns:a16="http://schemas.microsoft.com/office/drawing/2014/main" id="{2371C858-0C5B-4883-9839-32A08E63FDA7}"/>
                </a:ext>
              </a:extLst>
            </p:cNvPr>
            <p:cNvSpPr txBox="1"/>
            <p:nvPr/>
          </p:nvSpPr>
          <p:spPr>
            <a:xfrm>
              <a:off x="1969173"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32" name="Gerader Verbinder 31">
              <a:extLst>
                <a:ext uri="{FF2B5EF4-FFF2-40B4-BE49-F238E27FC236}">
                  <a16:creationId xmlns:a16="http://schemas.microsoft.com/office/drawing/2014/main" id="{834C3A46-9516-4743-BB6C-AAD32BFE2556}"/>
                </a:ext>
              </a:extLst>
            </p:cNvPr>
            <p:cNvCxnSpPr>
              <a:cxnSpLocks/>
            </p:cNvCxnSpPr>
            <p:nvPr/>
          </p:nvCxnSpPr>
          <p:spPr>
            <a:xfrm>
              <a:off x="1789173" y="3966038"/>
              <a:ext cx="0" cy="1618108"/>
            </a:xfrm>
            <a:prstGeom prst="line">
              <a:avLst/>
            </a:prstGeom>
            <a:ln w="12700">
              <a:gradFill>
                <a:gsLst>
                  <a:gs pos="0">
                    <a:schemeClr val="tx2"/>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8151F3D8-FA84-4E46-A8EE-783584C36590}"/>
              </a:ext>
            </a:extLst>
          </p:cNvPr>
          <p:cNvGrpSpPr/>
          <p:nvPr/>
        </p:nvGrpSpPr>
        <p:grpSpPr>
          <a:xfrm>
            <a:off x="3149451" y="2089530"/>
            <a:ext cx="1777055" cy="1978108"/>
            <a:chOff x="3256658" y="1987930"/>
            <a:chExt cx="1777055" cy="1978108"/>
          </a:xfrm>
        </p:grpSpPr>
        <p:sp>
          <p:nvSpPr>
            <p:cNvPr id="27" name="Rechteck 26">
              <a:extLst>
                <a:ext uri="{FF2B5EF4-FFF2-40B4-BE49-F238E27FC236}">
                  <a16:creationId xmlns:a16="http://schemas.microsoft.com/office/drawing/2014/main" id="{AB663DEB-6974-47A0-B114-218DB91E9FA4}"/>
                </a:ext>
              </a:extLst>
            </p:cNvPr>
            <p:cNvSpPr/>
            <p:nvPr/>
          </p:nvSpPr>
          <p:spPr>
            <a:xfrm>
              <a:off x="3256658"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03</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8" name="Textfeld 27">
              <a:extLst>
                <a:ext uri="{FF2B5EF4-FFF2-40B4-BE49-F238E27FC236}">
                  <a16:creationId xmlns:a16="http://schemas.microsoft.com/office/drawing/2014/main" id="{FCA71150-271C-4C5B-8187-92840A88AD73}"/>
                </a:ext>
              </a:extLst>
            </p:cNvPr>
            <p:cNvSpPr txBox="1"/>
            <p:nvPr/>
          </p:nvSpPr>
          <p:spPr>
            <a:xfrm>
              <a:off x="3616658"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9" name="Gerader Verbinder 28">
              <a:extLst>
                <a:ext uri="{FF2B5EF4-FFF2-40B4-BE49-F238E27FC236}">
                  <a16:creationId xmlns:a16="http://schemas.microsoft.com/office/drawing/2014/main" id="{FA564AA8-0190-4816-8236-8C82BC3E4FD9}"/>
                </a:ext>
              </a:extLst>
            </p:cNvPr>
            <p:cNvCxnSpPr>
              <a:cxnSpLocks/>
            </p:cNvCxnSpPr>
            <p:nvPr/>
          </p:nvCxnSpPr>
          <p:spPr>
            <a:xfrm>
              <a:off x="3436658" y="1987930"/>
              <a:ext cx="0" cy="1618108"/>
            </a:xfrm>
            <a:prstGeom prst="line">
              <a:avLst/>
            </a:prstGeom>
            <a:ln w="12700">
              <a:gradFill>
                <a:gsLst>
                  <a:gs pos="0">
                    <a:schemeClr val="bg1"/>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15" name="Gruppieren 14">
            <a:extLst>
              <a:ext uri="{FF2B5EF4-FFF2-40B4-BE49-F238E27FC236}">
                <a16:creationId xmlns:a16="http://schemas.microsoft.com/office/drawing/2014/main" id="{DE3F61A5-C050-450F-A223-36C4905E0E2C}"/>
              </a:ext>
            </a:extLst>
          </p:cNvPr>
          <p:cNvGrpSpPr/>
          <p:nvPr/>
        </p:nvGrpSpPr>
        <p:grpSpPr>
          <a:xfrm>
            <a:off x="4419817" y="3707638"/>
            <a:ext cx="1777055" cy="1978108"/>
            <a:chOff x="4829863" y="3606038"/>
            <a:chExt cx="1777055" cy="1978108"/>
          </a:xfrm>
        </p:grpSpPr>
        <p:sp>
          <p:nvSpPr>
            <p:cNvPr id="24" name="Rechteck 23">
              <a:extLst>
                <a:ext uri="{FF2B5EF4-FFF2-40B4-BE49-F238E27FC236}">
                  <a16:creationId xmlns:a16="http://schemas.microsoft.com/office/drawing/2014/main" id="{0AB7F94F-50A8-4002-8C1A-267DB85DB11F}"/>
                </a:ext>
              </a:extLst>
            </p:cNvPr>
            <p:cNvSpPr/>
            <p:nvPr/>
          </p:nvSpPr>
          <p:spPr>
            <a:xfrm>
              <a:off x="482986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04</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5" name="Textfeld 24">
              <a:extLst>
                <a:ext uri="{FF2B5EF4-FFF2-40B4-BE49-F238E27FC236}">
                  <a16:creationId xmlns:a16="http://schemas.microsoft.com/office/drawing/2014/main" id="{DC4D409A-36CF-434C-A1F4-CC6C95AAB96A}"/>
                </a:ext>
              </a:extLst>
            </p:cNvPr>
            <p:cNvSpPr txBox="1"/>
            <p:nvPr/>
          </p:nvSpPr>
          <p:spPr>
            <a:xfrm>
              <a:off x="5189863"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6" name="Gerader Verbinder 25">
              <a:extLst>
                <a:ext uri="{FF2B5EF4-FFF2-40B4-BE49-F238E27FC236}">
                  <a16:creationId xmlns:a16="http://schemas.microsoft.com/office/drawing/2014/main" id="{4C77E0C3-23D5-47F3-B8E5-2E8681563F13}"/>
                </a:ext>
              </a:extLst>
            </p:cNvPr>
            <p:cNvCxnSpPr>
              <a:cxnSpLocks/>
            </p:cNvCxnSpPr>
            <p:nvPr/>
          </p:nvCxnSpPr>
          <p:spPr>
            <a:xfrm>
              <a:off x="5009863" y="3966038"/>
              <a:ext cx="0" cy="1618108"/>
            </a:xfrm>
            <a:prstGeom prst="line">
              <a:avLst/>
            </a:prstGeom>
            <a:ln w="12700">
              <a:gradFill>
                <a:gsLst>
                  <a:gs pos="0">
                    <a:schemeClr val="tx2"/>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2C7C3429-7F5E-4793-9157-C396535744C1}"/>
              </a:ext>
            </a:extLst>
          </p:cNvPr>
          <p:cNvGrpSpPr/>
          <p:nvPr/>
        </p:nvGrpSpPr>
        <p:grpSpPr>
          <a:xfrm>
            <a:off x="5690183" y="2089530"/>
            <a:ext cx="1777055" cy="1978108"/>
            <a:chOff x="5730254" y="1987930"/>
            <a:chExt cx="1777055" cy="1978108"/>
          </a:xfrm>
        </p:grpSpPr>
        <p:sp>
          <p:nvSpPr>
            <p:cNvPr id="21" name="Rechteck 20">
              <a:extLst>
                <a:ext uri="{FF2B5EF4-FFF2-40B4-BE49-F238E27FC236}">
                  <a16:creationId xmlns:a16="http://schemas.microsoft.com/office/drawing/2014/main" id="{B9DE9053-8DDA-4D4F-9BDF-14900065CC9C}"/>
                </a:ext>
              </a:extLst>
            </p:cNvPr>
            <p:cNvSpPr/>
            <p:nvPr/>
          </p:nvSpPr>
          <p:spPr>
            <a:xfrm>
              <a:off x="5730254"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05</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22" name="Textfeld 21">
              <a:extLst>
                <a:ext uri="{FF2B5EF4-FFF2-40B4-BE49-F238E27FC236}">
                  <a16:creationId xmlns:a16="http://schemas.microsoft.com/office/drawing/2014/main" id="{56755D51-CE0A-496D-BF03-72C5AD19E038}"/>
                </a:ext>
              </a:extLst>
            </p:cNvPr>
            <p:cNvSpPr txBox="1"/>
            <p:nvPr/>
          </p:nvSpPr>
          <p:spPr>
            <a:xfrm>
              <a:off x="6090254" y="1987930"/>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3" name="Gerader Verbinder 22">
              <a:extLst>
                <a:ext uri="{FF2B5EF4-FFF2-40B4-BE49-F238E27FC236}">
                  <a16:creationId xmlns:a16="http://schemas.microsoft.com/office/drawing/2014/main" id="{B51AEDCA-AD9E-4A7B-A01F-5C5CCEEAD95A}"/>
                </a:ext>
              </a:extLst>
            </p:cNvPr>
            <p:cNvCxnSpPr>
              <a:cxnSpLocks/>
            </p:cNvCxnSpPr>
            <p:nvPr/>
          </p:nvCxnSpPr>
          <p:spPr>
            <a:xfrm>
              <a:off x="5910254" y="1987930"/>
              <a:ext cx="0" cy="1618108"/>
            </a:xfrm>
            <a:prstGeom prst="line">
              <a:avLst/>
            </a:prstGeom>
            <a:ln w="12700">
              <a:gradFill>
                <a:gsLst>
                  <a:gs pos="0">
                    <a:schemeClr val="bg1"/>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3F8303-BD5D-466D-A2CD-77323C7A307C}"/>
              </a:ext>
            </a:extLst>
          </p:cNvPr>
          <p:cNvGrpSpPr/>
          <p:nvPr/>
        </p:nvGrpSpPr>
        <p:grpSpPr>
          <a:xfrm>
            <a:off x="6960547" y="3707638"/>
            <a:ext cx="1777055" cy="1978108"/>
            <a:chOff x="6846211" y="3606038"/>
            <a:chExt cx="1777055" cy="1978108"/>
          </a:xfrm>
        </p:grpSpPr>
        <p:sp>
          <p:nvSpPr>
            <p:cNvPr id="18" name="Rechteck 17">
              <a:extLst>
                <a:ext uri="{FF2B5EF4-FFF2-40B4-BE49-F238E27FC236}">
                  <a16:creationId xmlns:a16="http://schemas.microsoft.com/office/drawing/2014/main" id="{65AA0A65-E03D-491C-B93E-C7948AD1AA6A}"/>
                </a:ext>
              </a:extLst>
            </p:cNvPr>
            <p:cNvSpPr/>
            <p:nvPr/>
          </p:nvSpPr>
          <p:spPr>
            <a:xfrm>
              <a:off x="6846211"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400" b="1" dirty="0">
                  <a:solidFill>
                    <a:schemeClr val="bg1"/>
                  </a:solidFill>
                  <a:latin typeface="Arial"/>
                </a:rPr>
                <a:t>06</a:t>
              </a:r>
              <a:endParaRPr kumimoji="0" lang="de-DE" sz="1400" b="1" i="0" u="none" strike="noStrike" kern="1200" cap="none" spc="0" normalizeH="0" baseline="0" noProof="0" dirty="0">
                <a:ln>
                  <a:noFill/>
                </a:ln>
                <a:solidFill>
                  <a:schemeClr val="bg1"/>
                </a:solidFill>
                <a:effectLst/>
                <a:uLnTx/>
                <a:uFillTx/>
                <a:latin typeface="Arial"/>
                <a:ea typeface="+mn-ea"/>
                <a:cs typeface="+mn-cs"/>
              </a:endParaRPr>
            </a:p>
          </p:txBody>
        </p:sp>
        <p:sp>
          <p:nvSpPr>
            <p:cNvPr id="19" name="Textfeld 18">
              <a:extLst>
                <a:ext uri="{FF2B5EF4-FFF2-40B4-BE49-F238E27FC236}">
                  <a16:creationId xmlns:a16="http://schemas.microsoft.com/office/drawing/2014/main" id="{64621715-4BC8-4B71-A923-5AD2C93E57AA}"/>
                </a:ext>
              </a:extLst>
            </p:cNvPr>
            <p:cNvSpPr txBox="1"/>
            <p:nvPr/>
          </p:nvSpPr>
          <p:spPr>
            <a:xfrm>
              <a:off x="7206211" y="4500708"/>
              <a:ext cx="1417055" cy="950709"/>
            </a:xfrm>
            <a:prstGeom prst="rect">
              <a:avLst/>
            </a:prstGeom>
            <a:noFill/>
          </p:spPr>
          <p:txBody>
            <a:bodyPr wrap="non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1" i="0" u="none" strike="noStrike" kern="1200" cap="none" spc="0" normalizeH="0" baseline="0" noProof="0" dirty="0">
                  <a:ln>
                    <a:noFill/>
                  </a:ln>
                  <a:effectLst/>
                  <a:uLnTx/>
                  <a:uFillTx/>
                  <a:latin typeface="Arial"/>
                  <a:ea typeface="+mn-ea"/>
                  <a:cs typeface="+mn-cs"/>
                </a:rPr>
                <a:t>XXXX</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200" b="0" i="0" u="none" strike="noStrike" kern="1200" cap="none" spc="0" normalizeH="0" baseline="0" noProof="0" dirty="0">
                  <a:ln>
                    <a:noFill/>
                  </a:ln>
                  <a:effectLst/>
                  <a:uLnTx/>
                  <a:uFillTx/>
                  <a:latin typeface="Arial"/>
                  <a:ea typeface="+mn-ea"/>
                  <a:cs typeface="+mn-cs"/>
                </a:rPr>
                <a:t>dolor sit amet, conse</a:t>
              </a:r>
              <a:br>
                <a:rPr kumimoji="0" lang="de-DE" sz="1200" b="0" i="0" u="none" strike="noStrike" kern="1200" cap="none" spc="0" normalizeH="0" baseline="0" noProof="0" dirty="0">
                  <a:ln>
                    <a:noFill/>
                  </a:ln>
                  <a:effectLst/>
                  <a:uLnTx/>
                  <a:uFillTx/>
                  <a:latin typeface="Arial"/>
                  <a:ea typeface="+mn-ea"/>
                  <a:cs typeface="+mn-cs"/>
                </a:rPr>
              </a:br>
              <a:r>
                <a:rPr kumimoji="0" lang="de-DE" sz="1200" b="0" i="0" u="none" strike="noStrike" kern="1200" cap="none" spc="0" normalizeH="0" baseline="0" noProof="0" dirty="0">
                  <a:ln>
                    <a:noFill/>
                  </a:ln>
                  <a:effectLst/>
                  <a:uLnTx/>
                  <a:uFillTx/>
                  <a:latin typeface="Arial"/>
                  <a:ea typeface="+mn-ea"/>
                  <a:cs typeface="+mn-cs"/>
                </a:rPr>
                <a:t>tetur sadipscing elitr.</a:t>
              </a:r>
            </a:p>
          </p:txBody>
        </p:sp>
        <p:cxnSp>
          <p:nvCxnSpPr>
            <p:cNvPr id="20" name="Gerader Verbinder 19">
              <a:extLst>
                <a:ext uri="{FF2B5EF4-FFF2-40B4-BE49-F238E27FC236}">
                  <a16:creationId xmlns:a16="http://schemas.microsoft.com/office/drawing/2014/main" id="{8724B72B-4E2A-4B2C-8CA1-EFBD3C7FF72C}"/>
                </a:ext>
              </a:extLst>
            </p:cNvPr>
            <p:cNvCxnSpPr>
              <a:cxnSpLocks/>
            </p:cNvCxnSpPr>
            <p:nvPr/>
          </p:nvCxnSpPr>
          <p:spPr>
            <a:xfrm>
              <a:off x="7026211" y="3966038"/>
              <a:ext cx="0" cy="1618108"/>
            </a:xfrm>
            <a:prstGeom prst="line">
              <a:avLst/>
            </a:prstGeom>
            <a:ln w="12700">
              <a:gradFill>
                <a:gsLst>
                  <a:gs pos="0">
                    <a:schemeClr val="tx2"/>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6021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FEC6B37-ACDB-4880-92C4-DD2CF0A2ABD7}"/>
              </a:ext>
            </a:extLst>
          </p:cNvPr>
          <p:cNvSpPr>
            <a:spLocks noGrp="1"/>
          </p:cNvSpPr>
          <p:nvPr>
            <p:ph type="title"/>
          </p:nvPr>
        </p:nvSpPr>
        <p:spPr/>
        <p:txBody>
          <a:bodyPr/>
          <a:lstStyle/>
          <a:p>
            <a:r>
              <a:rPr lang="de-DE" dirty="0"/>
              <a:t>Zitatfolie</a:t>
            </a:r>
          </a:p>
        </p:txBody>
      </p:sp>
      <p:sp>
        <p:nvSpPr>
          <p:cNvPr id="3" name="Datumsplatzhalter 2">
            <a:extLst>
              <a:ext uri="{FF2B5EF4-FFF2-40B4-BE49-F238E27FC236}">
                <a16:creationId xmlns:a16="http://schemas.microsoft.com/office/drawing/2014/main" id="{CA074687-A001-4F80-A784-9C1094C9B713}"/>
              </a:ext>
            </a:extLst>
          </p:cNvPr>
          <p:cNvSpPr>
            <a:spLocks noGrp="1"/>
          </p:cNvSpPr>
          <p:nvPr>
            <p:ph type="dt" sz="half" idx="10"/>
          </p:nvPr>
        </p:nvSpPr>
        <p:spPr/>
        <p:txBody>
          <a:bodyPr/>
          <a:lstStyle/>
          <a:p>
            <a:fld id="{CBF1FAFD-6E4C-4147-B0C0-560B8EF9F26B}" type="datetime4">
              <a:rPr lang="de-DE" smtClean="0"/>
              <a:t>6. März 2022</a:t>
            </a:fld>
            <a:endParaRPr lang="de-DE" dirty="0"/>
          </a:p>
        </p:txBody>
      </p:sp>
      <p:sp>
        <p:nvSpPr>
          <p:cNvPr id="4" name="Fußzeilenplatzhalter 3">
            <a:extLst>
              <a:ext uri="{FF2B5EF4-FFF2-40B4-BE49-F238E27FC236}">
                <a16:creationId xmlns:a16="http://schemas.microsoft.com/office/drawing/2014/main" id="{0A8BC2D5-84A9-4D0A-B232-D129D240A016}"/>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ADDB43FE-57E3-4FE4-ABC4-4228295EFC1D}"/>
              </a:ext>
            </a:extLst>
          </p:cNvPr>
          <p:cNvSpPr>
            <a:spLocks noGrp="1"/>
          </p:cNvSpPr>
          <p:nvPr>
            <p:ph type="sldNum" sz="quarter" idx="12"/>
          </p:nvPr>
        </p:nvSpPr>
        <p:spPr/>
        <p:txBody>
          <a:bodyPr/>
          <a:lstStyle/>
          <a:p>
            <a:fld id="{D949F9DF-37BD-4CD6-BF49-65BA579E1D7A}" type="slidenum">
              <a:rPr lang="de-DE" smtClean="0"/>
              <a:pPr/>
              <a:t>25</a:t>
            </a:fld>
            <a:endParaRPr lang="de-DE"/>
          </a:p>
        </p:txBody>
      </p:sp>
      <p:sp>
        <p:nvSpPr>
          <p:cNvPr id="9" name="Textplatzhalter 8">
            <a:extLst>
              <a:ext uri="{FF2B5EF4-FFF2-40B4-BE49-F238E27FC236}">
                <a16:creationId xmlns:a16="http://schemas.microsoft.com/office/drawing/2014/main" id="{14E5F938-A41E-46C3-B13E-D3AEABBB415A}"/>
              </a:ext>
            </a:extLst>
          </p:cNvPr>
          <p:cNvSpPr>
            <a:spLocks noGrp="1"/>
          </p:cNvSpPr>
          <p:nvPr>
            <p:ph type="body" sz="quarter" idx="24"/>
          </p:nvPr>
        </p:nvSpPr>
        <p:spPr/>
        <p:txBody>
          <a:bodyPr/>
          <a:lstStyle/>
          <a:p>
            <a:r>
              <a:rPr lang="de-DE" dirty="0"/>
              <a:t>„Lorem ipsum dolor sit amet, consetetur sadipscing elitr, sed diam nonumy eirmod tempor invidunt ut labore et dolore magna aliquyam erat, sed diam voluptua.“</a:t>
            </a:r>
          </a:p>
        </p:txBody>
      </p:sp>
      <p:sp>
        <p:nvSpPr>
          <p:cNvPr id="11" name="Bildplatzhalter 10">
            <a:extLst>
              <a:ext uri="{FF2B5EF4-FFF2-40B4-BE49-F238E27FC236}">
                <a16:creationId xmlns:a16="http://schemas.microsoft.com/office/drawing/2014/main" id="{16EE15A5-5AD8-4F67-9744-16B1B632F74F}"/>
              </a:ext>
            </a:extLst>
          </p:cNvPr>
          <p:cNvSpPr>
            <a:spLocks noGrp="1"/>
          </p:cNvSpPr>
          <p:nvPr>
            <p:ph type="pic" sz="quarter" idx="38"/>
          </p:nvPr>
        </p:nvSpPr>
        <p:spPr/>
      </p:sp>
      <p:sp>
        <p:nvSpPr>
          <p:cNvPr id="10" name="Textplatzhalter 9">
            <a:extLst>
              <a:ext uri="{FF2B5EF4-FFF2-40B4-BE49-F238E27FC236}">
                <a16:creationId xmlns:a16="http://schemas.microsoft.com/office/drawing/2014/main" id="{FDE579B2-041D-4DB9-B046-C99727B57904}"/>
              </a:ext>
            </a:extLst>
          </p:cNvPr>
          <p:cNvSpPr>
            <a:spLocks noGrp="1"/>
          </p:cNvSpPr>
          <p:nvPr>
            <p:ph type="body" sz="quarter" idx="37"/>
          </p:nvPr>
        </p:nvSpPr>
        <p:spPr/>
        <p:txBody>
          <a:bodyPr/>
          <a:lstStyle/>
          <a:p>
            <a:r>
              <a:rPr lang="de-DE"/>
              <a:t>Subheadline möglich. Gegebenenfalls löschen.</a:t>
            </a:r>
            <a:endParaRPr lang="de-DE" dirty="0"/>
          </a:p>
        </p:txBody>
      </p:sp>
    </p:spTree>
    <p:extLst>
      <p:ext uri="{BB962C8B-B14F-4D97-AF65-F5344CB8AC3E}">
        <p14:creationId xmlns:p14="http://schemas.microsoft.com/office/powerpoint/2010/main" val="95863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Ein Bild, das Text, Geschirr enthält.&#10;&#10;Automatisch generierte Beschreibung">
            <a:extLst>
              <a:ext uri="{FF2B5EF4-FFF2-40B4-BE49-F238E27FC236}">
                <a16:creationId xmlns:a16="http://schemas.microsoft.com/office/drawing/2014/main" id="{4606E407-6502-4BBD-89CE-D9BC2192A7F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53" t="20300" r="20954"/>
          <a:stretch/>
        </p:blipFill>
        <p:spPr>
          <a:xfrm>
            <a:off x="0" y="1628775"/>
            <a:ext cx="9144000" cy="5229226"/>
          </a:xfrm>
        </p:spPr>
      </p:pic>
      <p:sp>
        <p:nvSpPr>
          <p:cNvPr id="4" name="Textplatzhalter 3">
            <a:extLst>
              <a:ext uri="{FF2B5EF4-FFF2-40B4-BE49-F238E27FC236}">
                <a16:creationId xmlns:a16="http://schemas.microsoft.com/office/drawing/2014/main" id="{130BA884-7298-4473-9E81-1424574BAB08}"/>
              </a:ext>
            </a:extLst>
          </p:cNvPr>
          <p:cNvSpPr>
            <a:spLocks noGrp="1"/>
          </p:cNvSpPr>
          <p:nvPr>
            <p:ph type="body" sz="quarter" idx="12"/>
          </p:nvPr>
        </p:nvSpPr>
        <p:spPr/>
        <p:txBody>
          <a:bodyPr/>
          <a:lstStyle/>
          <a:p>
            <a:endParaRPr lang="de-DE"/>
          </a:p>
        </p:txBody>
      </p:sp>
      <p:sp>
        <p:nvSpPr>
          <p:cNvPr id="11" name="Textplatzhalter 10">
            <a:extLst>
              <a:ext uri="{FF2B5EF4-FFF2-40B4-BE49-F238E27FC236}">
                <a16:creationId xmlns:a16="http://schemas.microsoft.com/office/drawing/2014/main" id="{3955DC4D-5EB6-4402-B56E-A8588264184B}"/>
              </a:ext>
            </a:extLst>
          </p:cNvPr>
          <p:cNvSpPr>
            <a:spLocks noGrp="1"/>
          </p:cNvSpPr>
          <p:nvPr>
            <p:ph type="body" sz="quarter" idx="13"/>
          </p:nvPr>
        </p:nvSpPr>
        <p:spPr>
          <a:xfrm>
            <a:off x="388738" y="2843231"/>
            <a:ext cx="8368309" cy="1171539"/>
          </a:xfrm>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137747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561FF96-B9E5-4254-9CE8-57D3447538CE}"/>
              </a:ext>
            </a:extLst>
          </p:cNvPr>
          <p:cNvSpPr>
            <a:spLocks noGrp="1"/>
          </p:cNvSpPr>
          <p:nvPr>
            <p:ph type="dt" sz="half" idx="10"/>
          </p:nvPr>
        </p:nvSpPr>
        <p:spPr>
          <a:xfrm>
            <a:off x="7800992" y="6634667"/>
            <a:ext cx="649217" cy="107722"/>
          </a:xfrm>
        </p:spPr>
        <p:txBody>
          <a:bodyPr/>
          <a:lstStyle/>
          <a:p>
            <a:fld id="{AFD88D9F-F6AB-4E5B-9545-2A46BFD9A848}" type="datetime4">
              <a:rPr lang="de-DE" smtClean="0"/>
              <a:t>6. März 2022</a:t>
            </a:fld>
            <a:endParaRPr lang="de-DE" dirty="0"/>
          </a:p>
        </p:txBody>
      </p:sp>
      <p:sp>
        <p:nvSpPr>
          <p:cNvPr id="3" name="Fußzeilenplatzhalter 2">
            <a:extLst>
              <a:ext uri="{FF2B5EF4-FFF2-40B4-BE49-F238E27FC236}">
                <a16:creationId xmlns:a16="http://schemas.microsoft.com/office/drawing/2014/main" id="{FC813620-829B-43DD-8148-F1B1DDFBE64D}"/>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E74122D-5445-4E97-BFAC-150A738044A1}"/>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3</a:t>
            </a:fld>
            <a:endParaRPr lang="de-DE"/>
          </a:p>
        </p:txBody>
      </p:sp>
      <p:pic>
        <p:nvPicPr>
          <p:cNvPr id="54" name="Bildplatzhalter 11">
            <a:extLst>
              <a:ext uri="{FF2B5EF4-FFF2-40B4-BE49-F238E27FC236}">
                <a16:creationId xmlns:a16="http://schemas.microsoft.com/office/drawing/2014/main" id="{74AE2546-F479-40AE-BCBD-04C32EC7D3E0}"/>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1017" r="11017"/>
          <a:stretch/>
        </p:blipFill>
        <p:spPr>
          <a:xfrm>
            <a:off x="4654747" y="1631156"/>
            <a:ext cx="4102299" cy="3951164"/>
          </a:xfrm>
        </p:spPr>
      </p:pic>
      <p:sp>
        <p:nvSpPr>
          <p:cNvPr id="15" name="Textplatzhalter 14">
            <a:extLst>
              <a:ext uri="{FF2B5EF4-FFF2-40B4-BE49-F238E27FC236}">
                <a16:creationId xmlns:a16="http://schemas.microsoft.com/office/drawing/2014/main" id="{EEB38967-9EA5-421D-B0D2-91019A16C69B}"/>
              </a:ext>
            </a:extLst>
          </p:cNvPr>
          <p:cNvSpPr>
            <a:spLocks noGrp="1"/>
          </p:cNvSpPr>
          <p:nvPr>
            <p:ph type="body" sz="quarter" idx="26"/>
          </p:nvPr>
        </p:nvSpPr>
        <p:spPr>
          <a:xfrm>
            <a:off x="4654747" y="5690271"/>
            <a:ext cx="4102299"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C5BDE3D4-A25F-431A-B54B-DF8C54970ADC}"/>
              </a:ext>
            </a:extLst>
          </p:cNvPr>
          <p:cNvSpPr>
            <a:spLocks noGrp="1"/>
          </p:cNvSpPr>
          <p:nvPr>
            <p:ph type="body" sz="quarter" idx="15"/>
          </p:nvPr>
        </p:nvSpPr>
        <p:spPr>
          <a:xfrm>
            <a:off x="711045" y="2354712"/>
            <a:ext cx="3779992" cy="218586"/>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36F444C4-D28B-43A2-8432-D04F66A8D14F}"/>
              </a:ext>
            </a:extLst>
          </p:cNvPr>
          <p:cNvSpPr>
            <a:spLocks noGrp="1"/>
          </p:cNvSpPr>
          <p:nvPr>
            <p:ph type="body" sz="quarter" idx="16"/>
          </p:nvPr>
        </p:nvSpPr>
        <p:spPr>
          <a:xfrm>
            <a:off x="388739" y="2354712"/>
            <a:ext cx="248466" cy="218586"/>
          </a:xfrm>
        </p:spPr>
        <p:txBody>
          <a:bodyPr/>
          <a:lstStyle/>
          <a:p>
            <a:r>
              <a:rPr lang="de-DE" dirty="0"/>
              <a:t>02</a:t>
            </a:r>
          </a:p>
        </p:txBody>
      </p:sp>
      <p:sp>
        <p:nvSpPr>
          <p:cNvPr id="7" name="Textplatzhalter 6">
            <a:extLst>
              <a:ext uri="{FF2B5EF4-FFF2-40B4-BE49-F238E27FC236}">
                <a16:creationId xmlns:a16="http://schemas.microsoft.com/office/drawing/2014/main" id="{F7C923A8-29FA-4914-8BD8-7E1D8EB1393A}"/>
              </a:ext>
            </a:extLst>
          </p:cNvPr>
          <p:cNvSpPr>
            <a:spLocks noGrp="1"/>
          </p:cNvSpPr>
          <p:nvPr>
            <p:ph type="body" sz="quarter" idx="17"/>
          </p:nvPr>
        </p:nvSpPr>
        <p:spPr>
          <a:xfrm>
            <a:off x="711045" y="4525377"/>
            <a:ext cx="3779992" cy="218586"/>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98500D8B-92A9-4F16-8293-B58F1C36587C}"/>
              </a:ext>
            </a:extLst>
          </p:cNvPr>
          <p:cNvSpPr>
            <a:spLocks noGrp="1"/>
          </p:cNvSpPr>
          <p:nvPr>
            <p:ph type="body" sz="quarter" idx="18"/>
          </p:nvPr>
        </p:nvSpPr>
        <p:spPr>
          <a:xfrm>
            <a:off x="388739" y="4525377"/>
            <a:ext cx="248466" cy="218586"/>
          </a:xfrm>
        </p:spPr>
        <p:txBody>
          <a:bodyPr/>
          <a:lstStyle/>
          <a:p>
            <a:r>
              <a:rPr lang="de-DE" dirty="0"/>
              <a:t>05</a:t>
            </a:r>
          </a:p>
        </p:txBody>
      </p:sp>
      <p:sp>
        <p:nvSpPr>
          <p:cNvPr id="9" name="Textplatzhalter 8">
            <a:extLst>
              <a:ext uri="{FF2B5EF4-FFF2-40B4-BE49-F238E27FC236}">
                <a16:creationId xmlns:a16="http://schemas.microsoft.com/office/drawing/2014/main" id="{9D67CD61-7458-4F49-95E8-7E93A048E69E}"/>
              </a:ext>
            </a:extLst>
          </p:cNvPr>
          <p:cNvSpPr>
            <a:spLocks noGrp="1"/>
          </p:cNvSpPr>
          <p:nvPr>
            <p:ph type="body" sz="quarter" idx="19"/>
          </p:nvPr>
        </p:nvSpPr>
        <p:spPr>
          <a:xfrm>
            <a:off x="711045" y="3078267"/>
            <a:ext cx="3779992" cy="218586"/>
          </a:xfrm>
        </p:spPr>
        <p:txBody>
          <a:bodyPr/>
          <a:lstStyle/>
          <a:p>
            <a:r>
              <a:rPr lang="de-DE"/>
              <a:t>Agendapunkt / Kapitelthema</a:t>
            </a:r>
            <a:endParaRPr lang="de-DE" dirty="0"/>
          </a:p>
        </p:txBody>
      </p:sp>
      <p:sp>
        <p:nvSpPr>
          <p:cNvPr id="10" name="Textplatzhalter 9">
            <a:extLst>
              <a:ext uri="{FF2B5EF4-FFF2-40B4-BE49-F238E27FC236}">
                <a16:creationId xmlns:a16="http://schemas.microsoft.com/office/drawing/2014/main" id="{30292C2F-C07C-441F-A863-B0BD4F49DBB3}"/>
              </a:ext>
            </a:extLst>
          </p:cNvPr>
          <p:cNvSpPr>
            <a:spLocks noGrp="1"/>
          </p:cNvSpPr>
          <p:nvPr>
            <p:ph type="body" sz="quarter" idx="20"/>
          </p:nvPr>
        </p:nvSpPr>
        <p:spPr>
          <a:xfrm>
            <a:off x="388739" y="3078267"/>
            <a:ext cx="248466" cy="218586"/>
          </a:xfrm>
        </p:spPr>
        <p:txBody>
          <a:bodyPr/>
          <a:lstStyle/>
          <a:p>
            <a:r>
              <a:rPr lang="de-DE" dirty="0"/>
              <a:t>03</a:t>
            </a:r>
          </a:p>
        </p:txBody>
      </p:sp>
      <p:sp>
        <p:nvSpPr>
          <p:cNvPr id="11" name="Textplatzhalter 10">
            <a:extLst>
              <a:ext uri="{FF2B5EF4-FFF2-40B4-BE49-F238E27FC236}">
                <a16:creationId xmlns:a16="http://schemas.microsoft.com/office/drawing/2014/main" id="{E8C5FC7F-55BC-4D42-A882-1185209B296C}"/>
              </a:ext>
            </a:extLst>
          </p:cNvPr>
          <p:cNvSpPr>
            <a:spLocks noGrp="1"/>
          </p:cNvSpPr>
          <p:nvPr>
            <p:ph type="body" sz="quarter" idx="21"/>
          </p:nvPr>
        </p:nvSpPr>
        <p:spPr>
          <a:xfrm>
            <a:off x="711045" y="3801822"/>
            <a:ext cx="3779992" cy="218586"/>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F8AC7405-DCC8-43E4-AC75-96156E3962EE}"/>
              </a:ext>
            </a:extLst>
          </p:cNvPr>
          <p:cNvSpPr>
            <a:spLocks noGrp="1"/>
          </p:cNvSpPr>
          <p:nvPr>
            <p:ph type="body" sz="quarter" idx="22"/>
          </p:nvPr>
        </p:nvSpPr>
        <p:spPr>
          <a:xfrm>
            <a:off x="388739" y="3801822"/>
            <a:ext cx="248466" cy="218586"/>
          </a:xfrm>
        </p:spPr>
        <p:txBody>
          <a:bodyPr/>
          <a:lstStyle/>
          <a:p>
            <a:r>
              <a:rPr lang="de-DE" dirty="0"/>
              <a:t>04</a:t>
            </a:r>
          </a:p>
        </p:txBody>
      </p:sp>
      <p:sp>
        <p:nvSpPr>
          <p:cNvPr id="13" name="Textplatzhalter 12">
            <a:extLst>
              <a:ext uri="{FF2B5EF4-FFF2-40B4-BE49-F238E27FC236}">
                <a16:creationId xmlns:a16="http://schemas.microsoft.com/office/drawing/2014/main" id="{F58D5940-6D78-458C-B18F-A8983189BBAE}"/>
              </a:ext>
            </a:extLst>
          </p:cNvPr>
          <p:cNvSpPr>
            <a:spLocks noGrp="1"/>
          </p:cNvSpPr>
          <p:nvPr>
            <p:ph type="body" sz="quarter" idx="23"/>
          </p:nvPr>
        </p:nvSpPr>
        <p:spPr>
          <a:xfrm>
            <a:off x="711045" y="5248931"/>
            <a:ext cx="3779992" cy="218586"/>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9C51A52B-CC78-4BDF-93BB-A9478D0B282C}"/>
              </a:ext>
            </a:extLst>
          </p:cNvPr>
          <p:cNvSpPr>
            <a:spLocks noGrp="1"/>
          </p:cNvSpPr>
          <p:nvPr>
            <p:ph type="body" sz="quarter" idx="24"/>
          </p:nvPr>
        </p:nvSpPr>
        <p:spPr>
          <a:xfrm>
            <a:off x="388739" y="5248931"/>
            <a:ext cx="248466" cy="218586"/>
          </a:xfrm>
        </p:spPr>
        <p:txBody>
          <a:bodyPr/>
          <a:lstStyle/>
          <a:p>
            <a:r>
              <a:rPr lang="de-DE" dirty="0"/>
              <a:t>06</a:t>
            </a:r>
          </a:p>
        </p:txBody>
      </p:sp>
      <p:sp>
        <p:nvSpPr>
          <p:cNvPr id="29" name="Textplatzhalter 28">
            <a:extLst>
              <a:ext uri="{FF2B5EF4-FFF2-40B4-BE49-F238E27FC236}">
                <a16:creationId xmlns:a16="http://schemas.microsoft.com/office/drawing/2014/main" id="{2F1F983E-AE60-4B1D-8C00-A2E20F1262F9}"/>
              </a:ext>
            </a:extLst>
          </p:cNvPr>
          <p:cNvSpPr>
            <a:spLocks noGrp="1"/>
          </p:cNvSpPr>
          <p:nvPr>
            <p:ph type="body" sz="quarter" idx="13"/>
          </p:nvPr>
        </p:nvSpPr>
        <p:spPr>
          <a:xfrm>
            <a:off x="711045" y="1631156"/>
            <a:ext cx="3779992" cy="218586"/>
          </a:xfrm>
        </p:spPr>
        <p:txBody>
          <a:bodyPr/>
          <a:lstStyle/>
          <a:p>
            <a:r>
              <a:rPr lang="de-DE" dirty="0"/>
              <a:t>Agendapunkt / Kapitelthema</a:t>
            </a:r>
          </a:p>
        </p:txBody>
      </p:sp>
      <p:sp>
        <p:nvSpPr>
          <p:cNvPr id="30" name="Textplatzhalter 29">
            <a:extLst>
              <a:ext uri="{FF2B5EF4-FFF2-40B4-BE49-F238E27FC236}">
                <a16:creationId xmlns:a16="http://schemas.microsoft.com/office/drawing/2014/main" id="{F5778253-8A36-4F92-9B05-0F370439EF59}"/>
              </a:ext>
            </a:extLst>
          </p:cNvPr>
          <p:cNvSpPr>
            <a:spLocks noGrp="1"/>
          </p:cNvSpPr>
          <p:nvPr>
            <p:ph type="body" sz="quarter" idx="14"/>
          </p:nvPr>
        </p:nvSpPr>
        <p:spPr>
          <a:xfrm>
            <a:off x="388739" y="1631156"/>
            <a:ext cx="248466" cy="218586"/>
          </a:xfrm>
        </p:spPr>
        <p:txBody>
          <a:bodyPr/>
          <a:lstStyle/>
          <a:p>
            <a:r>
              <a:rPr lang="de-DE" dirty="0"/>
              <a:t>01</a:t>
            </a:r>
          </a:p>
        </p:txBody>
      </p:sp>
      <p:sp>
        <p:nvSpPr>
          <p:cNvPr id="75" name="Bildplatzhalter 74">
            <a:extLst>
              <a:ext uri="{FF2B5EF4-FFF2-40B4-BE49-F238E27FC236}">
                <a16:creationId xmlns:a16="http://schemas.microsoft.com/office/drawing/2014/main" id="{9F70188E-5A4A-472C-9BB7-CDA5CD2C8418}"/>
              </a:ext>
            </a:extLst>
          </p:cNvPr>
          <p:cNvSpPr>
            <a:spLocks noGrp="1"/>
          </p:cNvSpPr>
          <p:nvPr>
            <p:ph type="pic" sz="quarter" idx="38"/>
          </p:nvPr>
        </p:nvSpPr>
        <p:spPr/>
      </p:sp>
      <p:sp>
        <p:nvSpPr>
          <p:cNvPr id="55" name="Textplatzhalter 54">
            <a:extLst>
              <a:ext uri="{FF2B5EF4-FFF2-40B4-BE49-F238E27FC236}">
                <a16:creationId xmlns:a16="http://schemas.microsoft.com/office/drawing/2014/main" id="{78ECE2EA-AD50-49E2-9FB8-E9C26255E98B}"/>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sp>
        <p:nvSpPr>
          <p:cNvPr id="27" name="Titel 26">
            <a:extLst>
              <a:ext uri="{FF2B5EF4-FFF2-40B4-BE49-F238E27FC236}">
                <a16:creationId xmlns:a16="http://schemas.microsoft.com/office/drawing/2014/main" id="{C7BDE8EB-2A6D-44A8-9FB1-D69F0CB2CBC0}"/>
              </a:ext>
            </a:extLst>
          </p:cNvPr>
          <p:cNvSpPr>
            <a:spLocks noGrp="1"/>
          </p:cNvSpPr>
          <p:nvPr>
            <p:ph type="title"/>
          </p:nvPr>
        </p:nvSpPr>
        <p:spPr>
          <a:xfrm>
            <a:off x="388739" y="301186"/>
            <a:ext cx="5133289" cy="276999"/>
          </a:xfrm>
        </p:spPr>
        <p:txBody>
          <a:bodyPr/>
          <a:lstStyle/>
          <a:p>
            <a:r>
              <a:rPr lang="de-DE" dirty="0"/>
              <a:t>Agenda</a:t>
            </a:r>
          </a:p>
        </p:txBody>
      </p:sp>
    </p:spTree>
    <p:extLst>
      <p:ext uri="{BB962C8B-B14F-4D97-AF65-F5344CB8AC3E}">
        <p14:creationId xmlns:p14="http://schemas.microsoft.com/office/powerpoint/2010/main" val="375367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04D6F6A2-2760-4CE9-A251-AAF72F9ED810}"/>
              </a:ext>
            </a:extLst>
          </p:cNvPr>
          <p:cNvSpPr>
            <a:spLocks noGrp="1"/>
          </p:cNvSpPr>
          <p:nvPr>
            <p:ph type="title"/>
          </p:nvPr>
        </p:nvSpPr>
        <p:spPr/>
        <p:txBody>
          <a:bodyPr/>
          <a:lstStyle/>
          <a:p>
            <a:r>
              <a:rPr lang="de-DE"/>
              <a:t>Kapiteltrenner</a:t>
            </a:r>
            <a:br>
              <a:rPr lang="de-DE"/>
            </a:br>
            <a:r>
              <a:rPr lang="de-DE"/>
              <a:t>Mehrzeilig möglich</a:t>
            </a:r>
          </a:p>
        </p:txBody>
      </p:sp>
      <p:sp>
        <p:nvSpPr>
          <p:cNvPr id="2" name="Datumsplatzhalter 1">
            <a:extLst>
              <a:ext uri="{FF2B5EF4-FFF2-40B4-BE49-F238E27FC236}">
                <a16:creationId xmlns:a16="http://schemas.microsoft.com/office/drawing/2014/main" id="{1E0015B8-6CAA-4BE6-BA5D-BE06E740D6BD}"/>
              </a:ext>
            </a:extLst>
          </p:cNvPr>
          <p:cNvSpPr>
            <a:spLocks noGrp="1"/>
          </p:cNvSpPr>
          <p:nvPr>
            <p:ph type="dt" sz="half" idx="10"/>
          </p:nvPr>
        </p:nvSpPr>
        <p:spPr/>
        <p:txBody>
          <a:bodyPr/>
          <a:lstStyle/>
          <a:p>
            <a:fld id="{D83D0017-F46F-448A-8980-D9A41459AB9D}" type="datetime4">
              <a:rPr lang="de-DE" smtClean="0"/>
              <a:t>6. März 2022</a:t>
            </a:fld>
            <a:endParaRPr lang="de-DE" dirty="0"/>
          </a:p>
        </p:txBody>
      </p:sp>
      <p:sp>
        <p:nvSpPr>
          <p:cNvPr id="3" name="Fußzeilenplatzhalter 2">
            <a:extLst>
              <a:ext uri="{FF2B5EF4-FFF2-40B4-BE49-F238E27FC236}">
                <a16:creationId xmlns:a16="http://schemas.microsoft.com/office/drawing/2014/main" id="{E0DD850B-05CF-4ED7-8BAD-E0FBBD7D3184}"/>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EB7032E9-F980-4D5D-85F7-41822BF2E783}"/>
              </a:ext>
            </a:extLst>
          </p:cNvPr>
          <p:cNvSpPr>
            <a:spLocks noGrp="1"/>
          </p:cNvSpPr>
          <p:nvPr>
            <p:ph type="sldNum" sz="quarter" idx="12"/>
          </p:nvPr>
        </p:nvSpPr>
        <p:spPr/>
        <p:txBody>
          <a:bodyPr/>
          <a:lstStyle/>
          <a:p>
            <a:fld id="{D949F9DF-37BD-4CD6-BF49-65BA579E1D7A}" type="slidenum">
              <a:rPr lang="de-DE" smtClean="0"/>
              <a:pPr/>
              <a:t>4</a:t>
            </a:fld>
            <a:endParaRPr lang="de-DE"/>
          </a:p>
        </p:txBody>
      </p:sp>
    </p:spTree>
    <p:extLst>
      <p:ext uri="{BB962C8B-B14F-4D97-AF65-F5344CB8AC3E}">
        <p14:creationId xmlns:p14="http://schemas.microsoft.com/office/powerpoint/2010/main" val="43263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4B76C8-17B6-460E-BCE5-45EA2F1A5AF1}"/>
              </a:ext>
            </a:extLst>
          </p:cNvPr>
          <p:cNvSpPr>
            <a:spLocks noGrp="1"/>
          </p:cNvSpPr>
          <p:nvPr>
            <p:ph type="dt" sz="half" idx="10"/>
          </p:nvPr>
        </p:nvSpPr>
        <p:spPr>
          <a:xfrm>
            <a:off x="7800992" y="6634667"/>
            <a:ext cx="649217" cy="107722"/>
          </a:xfrm>
        </p:spPr>
        <p:txBody>
          <a:bodyPr/>
          <a:lstStyle/>
          <a:p>
            <a:fld id="{A8C280A6-3607-41E4-A8A7-A74D3042BC0A}" type="datetime4">
              <a:rPr lang="de-DE" smtClean="0"/>
              <a:t>6. März 2022</a:t>
            </a:fld>
            <a:endParaRPr lang="de-DE" dirty="0"/>
          </a:p>
        </p:txBody>
      </p:sp>
      <p:sp>
        <p:nvSpPr>
          <p:cNvPr id="4" name="Fußzeilenplatzhalter 3">
            <a:extLst>
              <a:ext uri="{FF2B5EF4-FFF2-40B4-BE49-F238E27FC236}">
                <a16:creationId xmlns:a16="http://schemas.microsoft.com/office/drawing/2014/main" id="{F11E63E5-DF67-454C-9C12-B8E9A1712EE3}"/>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E4153080-3D4D-4393-A287-F81F066453B6}"/>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5</a:t>
            </a:fld>
            <a:endParaRPr lang="de-DE"/>
          </a:p>
        </p:txBody>
      </p:sp>
      <p:sp>
        <p:nvSpPr>
          <p:cNvPr id="7" name="Textplatzhalter 6">
            <a:extLst>
              <a:ext uri="{FF2B5EF4-FFF2-40B4-BE49-F238E27FC236}">
                <a16:creationId xmlns:a16="http://schemas.microsoft.com/office/drawing/2014/main" id="{6EF704A3-42CE-4D8E-BF10-1D971F46141B}"/>
              </a:ext>
            </a:extLst>
          </p:cNvPr>
          <p:cNvSpPr>
            <a:spLocks noGrp="1"/>
          </p:cNvSpPr>
          <p:nvPr>
            <p:ph type="body" sz="quarter" idx="13"/>
          </p:nvPr>
        </p:nvSpPr>
        <p:spPr>
          <a:xfrm>
            <a:off x="388738" y="1631156"/>
            <a:ext cx="8368309"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t>Duis autem vel eum iriure dolor in hendrerit in vulputate velit esse molestie consequat,</a:t>
            </a:r>
            <a:br>
              <a:rPr lang="de-DE" dirty="0"/>
            </a:br>
            <a:r>
              <a:rPr lang="de-DE" dirty="0"/>
              <a:t>vel illum dolore eu feugiat nulla facilisis at vero eros et accumsan et iusto odio dignissim</a:t>
            </a:r>
            <a:br>
              <a:rPr lang="de-DE" dirty="0"/>
            </a:br>
            <a:r>
              <a:rPr lang="de-DE" dirty="0"/>
              <a:t>qui blandit praesent luptatum zzril delenit augue duis dolore te feugait nulla facilisi.</a:t>
            </a:r>
          </a:p>
        </p:txBody>
      </p:sp>
      <p:sp>
        <p:nvSpPr>
          <p:cNvPr id="23" name="Bildplatzhalter 22">
            <a:extLst>
              <a:ext uri="{FF2B5EF4-FFF2-40B4-BE49-F238E27FC236}">
                <a16:creationId xmlns:a16="http://schemas.microsoft.com/office/drawing/2014/main" id="{5041F302-27BA-45A2-9128-B45853647EC1}"/>
              </a:ext>
            </a:extLst>
          </p:cNvPr>
          <p:cNvSpPr>
            <a:spLocks noGrp="1"/>
          </p:cNvSpPr>
          <p:nvPr>
            <p:ph type="pic" sz="quarter" idx="38"/>
          </p:nvPr>
        </p:nvSpPr>
        <p:spPr/>
      </p:sp>
      <p:sp>
        <p:nvSpPr>
          <p:cNvPr id="6" name="Titel 5">
            <a:extLst>
              <a:ext uri="{FF2B5EF4-FFF2-40B4-BE49-F238E27FC236}">
                <a16:creationId xmlns:a16="http://schemas.microsoft.com/office/drawing/2014/main" id="{D5D40EE4-A722-449E-88F3-7485715F966F}"/>
              </a:ext>
            </a:extLst>
          </p:cNvPr>
          <p:cNvSpPr>
            <a:spLocks noGrp="1"/>
          </p:cNvSpPr>
          <p:nvPr>
            <p:ph type="title"/>
          </p:nvPr>
        </p:nvSpPr>
        <p:spPr>
          <a:xfrm>
            <a:off x="388739" y="301186"/>
            <a:ext cx="5133289" cy="276999"/>
          </a:xfrm>
        </p:spPr>
        <p:txBody>
          <a:bodyPr/>
          <a:lstStyle/>
          <a:p>
            <a:r>
              <a:rPr lang="de-DE" dirty="0"/>
              <a:t>Textfolie</a:t>
            </a:r>
          </a:p>
        </p:txBody>
      </p:sp>
      <p:sp>
        <p:nvSpPr>
          <p:cNvPr id="8" name="Textplatzhalter 7">
            <a:extLst>
              <a:ext uri="{FF2B5EF4-FFF2-40B4-BE49-F238E27FC236}">
                <a16:creationId xmlns:a16="http://schemas.microsoft.com/office/drawing/2014/main" id="{0AE54945-91E1-4A00-88D3-B43670FB4AA8}"/>
              </a:ext>
            </a:extLst>
          </p:cNvPr>
          <p:cNvSpPr>
            <a:spLocks noGrp="1"/>
          </p:cNvSpPr>
          <p:nvPr>
            <p:ph type="body" sz="quarter" idx="37"/>
          </p:nvPr>
        </p:nvSpPr>
        <p:spPr>
          <a:xfrm>
            <a:off x="388738" y="611950"/>
            <a:ext cx="5133289" cy="218586"/>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334461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C825877-AAC1-4436-8DDD-44124244A1A0}"/>
              </a:ext>
            </a:extLst>
          </p:cNvPr>
          <p:cNvSpPr>
            <a:spLocks noGrp="1"/>
          </p:cNvSpPr>
          <p:nvPr>
            <p:ph type="dt" sz="half" idx="10"/>
          </p:nvPr>
        </p:nvSpPr>
        <p:spPr>
          <a:xfrm>
            <a:off x="7800992" y="6634667"/>
            <a:ext cx="649217" cy="107722"/>
          </a:xfrm>
        </p:spPr>
        <p:txBody>
          <a:bodyPr/>
          <a:lstStyle/>
          <a:p>
            <a:fld id="{1A1FB86F-9820-40B2-BC37-07315653DE43}" type="datetime4">
              <a:rPr lang="de-DE" smtClean="0"/>
              <a:t>6. März 2022</a:t>
            </a:fld>
            <a:endParaRPr lang="de-DE" dirty="0"/>
          </a:p>
        </p:txBody>
      </p:sp>
      <p:sp>
        <p:nvSpPr>
          <p:cNvPr id="3" name="Fußzeilenplatzhalter 2">
            <a:extLst>
              <a:ext uri="{FF2B5EF4-FFF2-40B4-BE49-F238E27FC236}">
                <a16:creationId xmlns:a16="http://schemas.microsoft.com/office/drawing/2014/main" id="{31370259-355E-4A47-AF2A-9C1ACA613F6A}"/>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64BC115B-0F59-460C-99CB-C50CBE4C1F10}"/>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6</a:t>
            </a:fld>
            <a:endParaRPr lang="de-DE"/>
          </a:p>
        </p:txBody>
      </p:sp>
      <p:sp>
        <p:nvSpPr>
          <p:cNvPr id="10" name="Textplatzhalter 9">
            <a:extLst>
              <a:ext uri="{FF2B5EF4-FFF2-40B4-BE49-F238E27FC236}">
                <a16:creationId xmlns:a16="http://schemas.microsoft.com/office/drawing/2014/main" id="{BD3319B6-5B03-4F17-A5C6-517014F3CE5F}"/>
              </a:ext>
            </a:extLst>
          </p:cNvPr>
          <p:cNvSpPr>
            <a:spLocks noGrp="1"/>
          </p:cNvSpPr>
          <p:nvPr>
            <p:ph type="body" sz="quarter" idx="13"/>
          </p:nvPr>
        </p:nvSpPr>
        <p:spPr>
          <a:xfrm>
            <a:off x="388739" y="1631156"/>
            <a:ext cx="4102299"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a:t>
            </a:r>
            <a:br>
              <a:rPr lang="de-DE" dirty="0"/>
            </a:br>
            <a:r>
              <a:rPr lang="de-DE" dirty="0"/>
              <a:t>ea rebum. Stet clita kasd gubergren, no sea takimata sanctus.</a:t>
            </a:r>
          </a:p>
          <a:p>
            <a:pPr lvl="1"/>
            <a:r>
              <a:rPr lang="de-DE" dirty="0"/>
              <a:t>Lorem ipsum dolor sit amet, consetetur sadipscing elitr, sed diam nonumy eirmod tempor invidunt ut labore et dolore magna aliquyam erat, sed diam.</a:t>
            </a:r>
          </a:p>
        </p:txBody>
      </p:sp>
      <p:sp>
        <p:nvSpPr>
          <p:cNvPr id="11" name="Textplatzhalter 10">
            <a:extLst>
              <a:ext uri="{FF2B5EF4-FFF2-40B4-BE49-F238E27FC236}">
                <a16:creationId xmlns:a16="http://schemas.microsoft.com/office/drawing/2014/main" id="{C5C997EC-1A23-462E-A9BF-D0C8FA85F8E1}"/>
              </a:ext>
            </a:extLst>
          </p:cNvPr>
          <p:cNvSpPr>
            <a:spLocks noGrp="1"/>
          </p:cNvSpPr>
          <p:nvPr>
            <p:ph type="body" sz="quarter" idx="14"/>
          </p:nvPr>
        </p:nvSpPr>
        <p:spPr>
          <a:xfrm>
            <a:off x="4654747" y="1631156"/>
            <a:ext cx="4102299"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a:t>
            </a:r>
            <a:br>
              <a:rPr lang="de-DE" dirty="0"/>
            </a:br>
            <a:r>
              <a:rPr lang="de-DE" dirty="0"/>
              <a:t>ea rebum. Stet clita kasd gubergren, no sea takimata sanctus.</a:t>
            </a:r>
          </a:p>
          <a:p>
            <a:pPr lvl="1"/>
            <a:r>
              <a:rPr lang="de-DE" dirty="0"/>
              <a:t>Lorem ipsum dolor sit amet, consetetur sadipscing elitr, sed diam nonumy eirmod tempor invidunt ut labore et dolore magna aliquyam erat, sed diam.</a:t>
            </a:r>
          </a:p>
        </p:txBody>
      </p:sp>
      <p:sp>
        <p:nvSpPr>
          <p:cNvPr id="21" name="Bildplatzhalter 20">
            <a:extLst>
              <a:ext uri="{FF2B5EF4-FFF2-40B4-BE49-F238E27FC236}">
                <a16:creationId xmlns:a16="http://schemas.microsoft.com/office/drawing/2014/main" id="{CB4749F3-0381-4496-AE01-04162DCF1CDC}"/>
              </a:ext>
            </a:extLst>
          </p:cNvPr>
          <p:cNvSpPr>
            <a:spLocks noGrp="1"/>
          </p:cNvSpPr>
          <p:nvPr>
            <p:ph type="pic" sz="quarter" idx="38"/>
          </p:nvPr>
        </p:nvSpPr>
        <p:spPr/>
      </p:sp>
      <p:sp>
        <p:nvSpPr>
          <p:cNvPr id="9" name="Titel 8">
            <a:extLst>
              <a:ext uri="{FF2B5EF4-FFF2-40B4-BE49-F238E27FC236}">
                <a16:creationId xmlns:a16="http://schemas.microsoft.com/office/drawing/2014/main" id="{E74877D3-A0A9-4F75-B4D7-C0277E15A229}"/>
              </a:ext>
            </a:extLst>
          </p:cNvPr>
          <p:cNvSpPr>
            <a:spLocks noGrp="1"/>
          </p:cNvSpPr>
          <p:nvPr>
            <p:ph type="title"/>
          </p:nvPr>
        </p:nvSpPr>
        <p:spPr>
          <a:xfrm>
            <a:off x="388739" y="301186"/>
            <a:ext cx="5133289" cy="276999"/>
          </a:xfrm>
        </p:spPr>
        <p:txBody>
          <a:bodyPr/>
          <a:lstStyle/>
          <a:p>
            <a:r>
              <a:rPr lang="de-DE"/>
              <a:t>Textfolie | zweispaltig</a:t>
            </a:r>
          </a:p>
        </p:txBody>
      </p:sp>
      <p:sp>
        <p:nvSpPr>
          <p:cNvPr id="12" name="Textplatzhalter 11">
            <a:extLst>
              <a:ext uri="{FF2B5EF4-FFF2-40B4-BE49-F238E27FC236}">
                <a16:creationId xmlns:a16="http://schemas.microsoft.com/office/drawing/2014/main" id="{71D33EE1-A731-447C-B7CD-4587A8E59CD0}"/>
              </a:ext>
            </a:extLst>
          </p:cNvPr>
          <p:cNvSpPr>
            <a:spLocks noGrp="1"/>
          </p:cNvSpPr>
          <p:nvPr>
            <p:ph type="body" sz="quarter" idx="37"/>
          </p:nvPr>
        </p:nvSpPr>
        <p:spPr>
          <a:xfrm>
            <a:off x="388738" y="611950"/>
            <a:ext cx="5133289" cy="218586"/>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64621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D9176E1-6690-4B1C-AC01-E47CF9DB1CE4}"/>
              </a:ext>
            </a:extLst>
          </p:cNvPr>
          <p:cNvSpPr>
            <a:spLocks noGrp="1"/>
          </p:cNvSpPr>
          <p:nvPr>
            <p:ph type="dt" sz="half" idx="10"/>
          </p:nvPr>
        </p:nvSpPr>
        <p:spPr>
          <a:xfrm>
            <a:off x="7800992" y="6634667"/>
            <a:ext cx="649217" cy="107722"/>
          </a:xfrm>
        </p:spPr>
        <p:txBody>
          <a:bodyPr/>
          <a:lstStyle/>
          <a:p>
            <a:fld id="{CDF93CC3-BE73-4D9B-808D-227C6D4ADC32}" type="datetime4">
              <a:rPr lang="de-DE" smtClean="0"/>
              <a:t>6. März 2022</a:t>
            </a:fld>
            <a:endParaRPr lang="de-DE" dirty="0"/>
          </a:p>
        </p:txBody>
      </p:sp>
      <p:sp>
        <p:nvSpPr>
          <p:cNvPr id="3" name="Fußzeilenplatzhalter 2">
            <a:extLst>
              <a:ext uri="{FF2B5EF4-FFF2-40B4-BE49-F238E27FC236}">
                <a16:creationId xmlns:a16="http://schemas.microsoft.com/office/drawing/2014/main" id="{3A3274A0-C4B3-47EE-A749-EBA9B153EF47}"/>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E0C8C3F-4991-4F7F-BBAF-A8154F3CBBB2}"/>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7</a:t>
            </a:fld>
            <a:endParaRPr lang="de-DE"/>
          </a:p>
        </p:txBody>
      </p:sp>
      <p:sp>
        <p:nvSpPr>
          <p:cNvPr id="11" name="Textplatzhalter 10">
            <a:extLst>
              <a:ext uri="{FF2B5EF4-FFF2-40B4-BE49-F238E27FC236}">
                <a16:creationId xmlns:a16="http://schemas.microsoft.com/office/drawing/2014/main" id="{CA4C7B8A-5D0B-426B-AA7D-3721331B57B8}"/>
              </a:ext>
            </a:extLst>
          </p:cNvPr>
          <p:cNvSpPr>
            <a:spLocks noGrp="1"/>
          </p:cNvSpPr>
          <p:nvPr>
            <p:ph type="body" sz="quarter" idx="16"/>
          </p:nvPr>
        </p:nvSpPr>
        <p:spPr>
          <a:xfrm>
            <a:off x="388938" y="1631950"/>
            <a:ext cx="2676525" cy="4568825"/>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a:t>
            </a:r>
            <a:br>
              <a:rPr lang="de-DE" dirty="0"/>
            </a:br>
            <a:r>
              <a:rPr lang="de-DE" dirty="0"/>
              <a:t>et justo duo dolores</a:t>
            </a:r>
          </a:p>
        </p:txBody>
      </p:sp>
      <p:sp>
        <p:nvSpPr>
          <p:cNvPr id="22" name="Textplatzhalter 21">
            <a:extLst>
              <a:ext uri="{FF2B5EF4-FFF2-40B4-BE49-F238E27FC236}">
                <a16:creationId xmlns:a16="http://schemas.microsoft.com/office/drawing/2014/main" id="{8017B890-B5C5-4BD1-9878-9FC7C969CA67}"/>
              </a:ext>
            </a:extLst>
          </p:cNvPr>
          <p:cNvSpPr>
            <a:spLocks noGrp="1"/>
          </p:cNvSpPr>
          <p:nvPr>
            <p:ph type="body" sz="quarter" idx="17"/>
          </p:nvPr>
        </p:nvSpPr>
        <p:spPr>
          <a:xfrm>
            <a:off x="6080432" y="1631157"/>
            <a:ext cx="2676616"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a:t>
            </a:r>
            <a:br>
              <a:rPr lang="de-DE" dirty="0"/>
            </a:br>
            <a:r>
              <a:rPr lang="de-DE" dirty="0"/>
              <a:t>et justo duo dolores</a:t>
            </a:r>
          </a:p>
        </p:txBody>
      </p:sp>
      <p:sp>
        <p:nvSpPr>
          <p:cNvPr id="23" name="Textplatzhalter 22">
            <a:extLst>
              <a:ext uri="{FF2B5EF4-FFF2-40B4-BE49-F238E27FC236}">
                <a16:creationId xmlns:a16="http://schemas.microsoft.com/office/drawing/2014/main" id="{E5D34A0C-0E8C-47CB-AA4E-8153C7C40173}"/>
              </a:ext>
            </a:extLst>
          </p:cNvPr>
          <p:cNvSpPr>
            <a:spLocks noGrp="1"/>
          </p:cNvSpPr>
          <p:nvPr>
            <p:ph type="body" sz="quarter" idx="18"/>
          </p:nvPr>
        </p:nvSpPr>
        <p:spPr>
          <a:xfrm>
            <a:off x="3234585" y="1631157"/>
            <a:ext cx="2676616"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a:t>
            </a:r>
            <a:br>
              <a:rPr lang="de-DE" dirty="0"/>
            </a:br>
            <a:r>
              <a:rPr lang="de-DE" dirty="0"/>
              <a:t>et justo duo dolores</a:t>
            </a:r>
          </a:p>
        </p:txBody>
      </p:sp>
      <p:sp>
        <p:nvSpPr>
          <p:cNvPr id="33" name="Bildplatzhalter 32">
            <a:extLst>
              <a:ext uri="{FF2B5EF4-FFF2-40B4-BE49-F238E27FC236}">
                <a16:creationId xmlns:a16="http://schemas.microsoft.com/office/drawing/2014/main" id="{3F5F07AA-C541-4428-BCF6-309772617E05}"/>
              </a:ext>
            </a:extLst>
          </p:cNvPr>
          <p:cNvSpPr>
            <a:spLocks noGrp="1"/>
          </p:cNvSpPr>
          <p:nvPr>
            <p:ph type="pic" sz="quarter" idx="38"/>
          </p:nvPr>
        </p:nvSpPr>
        <p:spPr/>
      </p:sp>
      <p:sp>
        <p:nvSpPr>
          <p:cNvPr id="14" name="Textplatzhalter 13">
            <a:extLst>
              <a:ext uri="{FF2B5EF4-FFF2-40B4-BE49-F238E27FC236}">
                <a16:creationId xmlns:a16="http://schemas.microsoft.com/office/drawing/2014/main" id="{FFC9837A-5C8F-40F5-BD3A-6021724DC537}"/>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sp>
        <p:nvSpPr>
          <p:cNvPr id="10" name="Titel 9">
            <a:extLst>
              <a:ext uri="{FF2B5EF4-FFF2-40B4-BE49-F238E27FC236}">
                <a16:creationId xmlns:a16="http://schemas.microsoft.com/office/drawing/2014/main" id="{3FE01E4F-F465-4C67-8BEB-A45E46459B76}"/>
              </a:ext>
            </a:extLst>
          </p:cNvPr>
          <p:cNvSpPr>
            <a:spLocks noGrp="1"/>
          </p:cNvSpPr>
          <p:nvPr>
            <p:ph type="title"/>
          </p:nvPr>
        </p:nvSpPr>
        <p:spPr>
          <a:xfrm>
            <a:off x="388739" y="301186"/>
            <a:ext cx="5133289" cy="276999"/>
          </a:xfrm>
        </p:spPr>
        <p:txBody>
          <a:bodyPr/>
          <a:lstStyle/>
          <a:p>
            <a:r>
              <a:rPr lang="de-DE"/>
              <a:t>Textfolie | dreispaltig</a:t>
            </a:r>
            <a:endParaRPr lang="de-DE" dirty="0"/>
          </a:p>
        </p:txBody>
      </p:sp>
    </p:spTree>
    <p:extLst>
      <p:ext uri="{BB962C8B-B14F-4D97-AF65-F5344CB8AC3E}">
        <p14:creationId xmlns:p14="http://schemas.microsoft.com/office/powerpoint/2010/main" val="194570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3D8CABE-12D7-4B8B-A2EC-CC3E26DBAD76}"/>
              </a:ext>
            </a:extLst>
          </p:cNvPr>
          <p:cNvSpPr>
            <a:spLocks noGrp="1"/>
          </p:cNvSpPr>
          <p:nvPr>
            <p:ph type="dt" sz="half" idx="10"/>
          </p:nvPr>
        </p:nvSpPr>
        <p:spPr>
          <a:xfrm>
            <a:off x="7800992" y="6634667"/>
            <a:ext cx="649217" cy="107722"/>
          </a:xfrm>
        </p:spPr>
        <p:txBody>
          <a:bodyPr/>
          <a:lstStyle/>
          <a:p>
            <a:fld id="{54F7018D-ECA0-46E5-962B-86EB4D700D3B}" type="datetime4">
              <a:rPr lang="de-DE" smtClean="0"/>
              <a:t>6. März 2022</a:t>
            </a:fld>
            <a:endParaRPr lang="de-DE" dirty="0"/>
          </a:p>
        </p:txBody>
      </p:sp>
      <p:sp>
        <p:nvSpPr>
          <p:cNvPr id="3" name="Fußzeilenplatzhalter 2">
            <a:extLst>
              <a:ext uri="{FF2B5EF4-FFF2-40B4-BE49-F238E27FC236}">
                <a16:creationId xmlns:a16="http://schemas.microsoft.com/office/drawing/2014/main" id="{57C7EB1E-42CB-4FE3-9443-BAF6A3332BBA}"/>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60DA05AA-C88F-4D8B-A2BF-308DF6A58E1F}"/>
              </a:ext>
            </a:extLst>
          </p:cNvPr>
          <p:cNvSpPr>
            <a:spLocks noGrp="1"/>
          </p:cNvSpPr>
          <p:nvPr>
            <p:ph type="sldNum" sz="quarter" idx="12"/>
          </p:nvPr>
        </p:nvSpPr>
        <p:spPr>
          <a:xfrm>
            <a:off x="8575907" y="6634667"/>
            <a:ext cx="181140" cy="107722"/>
          </a:xfrm>
        </p:spPr>
        <p:txBody>
          <a:bodyPr/>
          <a:lstStyle/>
          <a:p>
            <a:fld id="{D949F9DF-37BD-4CD6-BF49-65BA579E1D7A}" type="slidenum">
              <a:rPr lang="de-DE" smtClean="0"/>
              <a:pPr/>
              <a:t>8</a:t>
            </a:fld>
            <a:endParaRPr lang="de-DE"/>
          </a:p>
        </p:txBody>
      </p:sp>
      <p:sp>
        <p:nvSpPr>
          <p:cNvPr id="12" name="Textplatzhalter 11">
            <a:extLst>
              <a:ext uri="{FF2B5EF4-FFF2-40B4-BE49-F238E27FC236}">
                <a16:creationId xmlns:a16="http://schemas.microsoft.com/office/drawing/2014/main" id="{727F1487-A680-4800-8AE2-5D99AF269008}"/>
              </a:ext>
            </a:extLst>
          </p:cNvPr>
          <p:cNvSpPr>
            <a:spLocks noGrp="1"/>
          </p:cNvSpPr>
          <p:nvPr>
            <p:ph type="body" sz="quarter" idx="13"/>
          </p:nvPr>
        </p:nvSpPr>
        <p:spPr>
          <a:xfrm>
            <a:off x="388739" y="1631156"/>
            <a:ext cx="4102299"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a:t>
            </a:r>
            <a:br>
              <a:rPr lang="de-DE" dirty="0"/>
            </a:br>
            <a:r>
              <a:rPr lang="de-DE" dirty="0"/>
              <a:t>ea rebum. Stet clita kasd gubergren, no sea takimata sanctus.</a:t>
            </a:r>
          </a:p>
          <a:p>
            <a:pPr lvl="1"/>
            <a:r>
              <a:rPr lang="de-DE" dirty="0"/>
              <a:t>Lorem ipsum dolor sit amet, consetetur sadipscing elitr, sed diam nonumy eirmod tempor invidunt ut labore et dolore magna aliquyam erat, sed diam.</a:t>
            </a:r>
          </a:p>
        </p:txBody>
      </p:sp>
      <p:sp>
        <p:nvSpPr>
          <p:cNvPr id="11" name="Titel 10">
            <a:extLst>
              <a:ext uri="{FF2B5EF4-FFF2-40B4-BE49-F238E27FC236}">
                <a16:creationId xmlns:a16="http://schemas.microsoft.com/office/drawing/2014/main" id="{ED73A0BB-9D79-4048-B509-D98C378AA4B6}"/>
              </a:ext>
            </a:extLst>
          </p:cNvPr>
          <p:cNvSpPr>
            <a:spLocks noGrp="1"/>
          </p:cNvSpPr>
          <p:nvPr>
            <p:ph type="title"/>
          </p:nvPr>
        </p:nvSpPr>
        <p:spPr>
          <a:xfrm>
            <a:off x="388739" y="301186"/>
            <a:ext cx="5133289" cy="276999"/>
          </a:xfrm>
        </p:spPr>
        <p:txBody>
          <a:bodyPr/>
          <a:lstStyle/>
          <a:p>
            <a:r>
              <a:rPr lang="de-DE"/>
              <a:t>Text- Bildfolie</a:t>
            </a:r>
          </a:p>
        </p:txBody>
      </p:sp>
      <p:pic>
        <p:nvPicPr>
          <p:cNvPr id="16" name="Bildplatzhalter 11">
            <a:extLst>
              <a:ext uri="{FF2B5EF4-FFF2-40B4-BE49-F238E27FC236}">
                <a16:creationId xmlns:a16="http://schemas.microsoft.com/office/drawing/2014/main" id="{304636D8-0880-4F6B-89B6-7EDC70B87454}"/>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298" r="16298"/>
          <a:stretch/>
        </p:blipFill>
        <p:spPr>
          <a:xfrm>
            <a:off x="4654747" y="1631156"/>
            <a:ext cx="4102299" cy="4569619"/>
          </a:xfrm>
        </p:spPr>
      </p:pic>
      <p:sp>
        <p:nvSpPr>
          <p:cNvPr id="24" name="Bildplatzhalter 23">
            <a:extLst>
              <a:ext uri="{FF2B5EF4-FFF2-40B4-BE49-F238E27FC236}">
                <a16:creationId xmlns:a16="http://schemas.microsoft.com/office/drawing/2014/main" id="{FA067BC6-B31D-4BF7-A10A-7DD54B157DC5}"/>
              </a:ext>
            </a:extLst>
          </p:cNvPr>
          <p:cNvSpPr>
            <a:spLocks noGrp="1"/>
          </p:cNvSpPr>
          <p:nvPr>
            <p:ph type="pic" sz="quarter" idx="38"/>
          </p:nvPr>
        </p:nvSpPr>
        <p:spPr/>
      </p:sp>
      <p:sp>
        <p:nvSpPr>
          <p:cNvPr id="14" name="Textplatzhalter 13">
            <a:extLst>
              <a:ext uri="{FF2B5EF4-FFF2-40B4-BE49-F238E27FC236}">
                <a16:creationId xmlns:a16="http://schemas.microsoft.com/office/drawing/2014/main" id="{CC441105-0F6A-4CEA-9F54-C89B1B6794A2}"/>
              </a:ext>
            </a:extLst>
          </p:cNvPr>
          <p:cNvSpPr>
            <a:spLocks noGrp="1"/>
          </p:cNvSpPr>
          <p:nvPr>
            <p:ph type="body" sz="quarter" idx="37"/>
          </p:nvPr>
        </p:nvSpPr>
        <p:spPr>
          <a:xfrm>
            <a:off x="388738" y="611950"/>
            <a:ext cx="5133289" cy="218586"/>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98034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dplatzhalter 11">
            <a:extLst>
              <a:ext uri="{FF2B5EF4-FFF2-40B4-BE49-F238E27FC236}">
                <a16:creationId xmlns:a16="http://schemas.microsoft.com/office/drawing/2014/main" id="{304636D8-0880-4F6B-89B6-7EDC70B87454}"/>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298" r="16298"/>
          <a:stretch/>
        </p:blipFill>
        <p:spPr>
          <a:xfrm>
            <a:off x="388739" y="1631156"/>
            <a:ext cx="4102299" cy="4569619"/>
          </a:xfrm>
        </p:spPr>
      </p:pic>
      <p:sp>
        <p:nvSpPr>
          <p:cNvPr id="2" name="Datumsplatzhalter 1">
            <a:extLst>
              <a:ext uri="{FF2B5EF4-FFF2-40B4-BE49-F238E27FC236}">
                <a16:creationId xmlns:a16="http://schemas.microsoft.com/office/drawing/2014/main" id="{53D8CABE-12D7-4B8B-A2EC-CC3E26DBAD76}"/>
              </a:ext>
            </a:extLst>
          </p:cNvPr>
          <p:cNvSpPr>
            <a:spLocks noGrp="1"/>
          </p:cNvSpPr>
          <p:nvPr>
            <p:ph type="dt" sz="half" idx="10"/>
          </p:nvPr>
        </p:nvSpPr>
        <p:spPr>
          <a:xfrm>
            <a:off x="7800992" y="6634667"/>
            <a:ext cx="649217" cy="107722"/>
          </a:xfrm>
        </p:spPr>
        <p:txBody>
          <a:bodyPr/>
          <a:lstStyle/>
          <a:p>
            <a:fld id="{FB36E46A-3E88-4C7B-9445-5E85827DFB89}" type="datetime4">
              <a:rPr lang="de-DE" smtClean="0"/>
              <a:t>6. März 2022</a:t>
            </a:fld>
            <a:endParaRPr lang="de-DE" dirty="0"/>
          </a:p>
        </p:txBody>
      </p:sp>
      <p:sp>
        <p:nvSpPr>
          <p:cNvPr id="3" name="Fußzeilenplatzhalter 2">
            <a:extLst>
              <a:ext uri="{FF2B5EF4-FFF2-40B4-BE49-F238E27FC236}">
                <a16:creationId xmlns:a16="http://schemas.microsoft.com/office/drawing/2014/main" id="{57C7EB1E-42CB-4FE3-9443-BAF6A3332BBA}"/>
              </a:ext>
            </a:extLst>
          </p:cNvPr>
          <p:cNvSpPr>
            <a:spLocks noGrp="1"/>
          </p:cNvSpPr>
          <p:nvPr>
            <p:ph type="ftr" sz="quarter" idx="11"/>
          </p:nvPr>
        </p:nvSpPr>
        <p:spPr>
          <a:xfrm>
            <a:off x="388739" y="6634667"/>
            <a:ext cx="4102299" cy="107722"/>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60DA05AA-C88F-4D8B-A2BF-308DF6A58E1F}"/>
              </a:ext>
            </a:extLst>
          </p:cNvPr>
          <p:cNvSpPr>
            <a:spLocks noGrp="1"/>
          </p:cNvSpPr>
          <p:nvPr>
            <p:ph type="sldNum" sz="quarter" idx="12"/>
          </p:nvPr>
        </p:nvSpPr>
        <p:spPr>
          <a:xfrm>
            <a:off x="8603158" y="6634667"/>
            <a:ext cx="153889" cy="92333"/>
          </a:xfrm>
        </p:spPr>
        <p:txBody>
          <a:bodyPr/>
          <a:lstStyle/>
          <a:p>
            <a:fld id="{D949F9DF-37BD-4CD6-BF49-65BA579E1D7A}" type="slidenum">
              <a:rPr lang="de-DE" smtClean="0"/>
              <a:pPr/>
              <a:t>9</a:t>
            </a:fld>
            <a:endParaRPr lang="de-DE"/>
          </a:p>
        </p:txBody>
      </p:sp>
      <p:sp>
        <p:nvSpPr>
          <p:cNvPr id="12" name="Textplatzhalter 11">
            <a:extLst>
              <a:ext uri="{FF2B5EF4-FFF2-40B4-BE49-F238E27FC236}">
                <a16:creationId xmlns:a16="http://schemas.microsoft.com/office/drawing/2014/main" id="{727F1487-A680-4800-8AE2-5D99AF269008}"/>
              </a:ext>
            </a:extLst>
          </p:cNvPr>
          <p:cNvSpPr>
            <a:spLocks noGrp="1"/>
          </p:cNvSpPr>
          <p:nvPr>
            <p:ph type="body" sz="quarter" idx="13"/>
          </p:nvPr>
        </p:nvSpPr>
        <p:spPr>
          <a:xfrm>
            <a:off x="4654748" y="1631156"/>
            <a:ext cx="4102299"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a:t>
            </a:r>
            <a:br>
              <a:rPr lang="de-DE" dirty="0"/>
            </a:br>
            <a:r>
              <a:rPr lang="de-DE" dirty="0"/>
              <a:t>ea rebum. Stet clita kasd gubergren, no sea takimata sanctus.</a:t>
            </a:r>
          </a:p>
          <a:p>
            <a:pPr lvl="1"/>
            <a:r>
              <a:rPr lang="de-DE" dirty="0"/>
              <a:t>Lorem ipsum dolor sit amet, consetetur sadipscing elitr, sed diam nonumy eirmod tempor invidunt ut labore et dolore magna aliquyam erat, sed diam.</a:t>
            </a:r>
          </a:p>
        </p:txBody>
      </p:sp>
      <p:sp>
        <p:nvSpPr>
          <p:cNvPr id="11" name="Titel 10">
            <a:extLst>
              <a:ext uri="{FF2B5EF4-FFF2-40B4-BE49-F238E27FC236}">
                <a16:creationId xmlns:a16="http://schemas.microsoft.com/office/drawing/2014/main" id="{ED73A0BB-9D79-4048-B509-D98C378AA4B6}"/>
              </a:ext>
            </a:extLst>
          </p:cNvPr>
          <p:cNvSpPr>
            <a:spLocks noGrp="1"/>
          </p:cNvSpPr>
          <p:nvPr>
            <p:ph type="title"/>
          </p:nvPr>
        </p:nvSpPr>
        <p:spPr>
          <a:xfrm>
            <a:off x="388739" y="301186"/>
            <a:ext cx="5133289" cy="276999"/>
          </a:xfrm>
        </p:spPr>
        <p:txBody>
          <a:bodyPr/>
          <a:lstStyle/>
          <a:p>
            <a:r>
              <a:rPr lang="de-DE" dirty="0"/>
              <a:t>Bild- Textfolie</a:t>
            </a:r>
          </a:p>
        </p:txBody>
      </p:sp>
      <p:sp>
        <p:nvSpPr>
          <p:cNvPr id="17" name="Bildplatzhalter 16">
            <a:extLst>
              <a:ext uri="{FF2B5EF4-FFF2-40B4-BE49-F238E27FC236}">
                <a16:creationId xmlns:a16="http://schemas.microsoft.com/office/drawing/2014/main" id="{9DB389EA-02A7-42C2-B265-33DDE418A823}"/>
              </a:ext>
            </a:extLst>
          </p:cNvPr>
          <p:cNvSpPr>
            <a:spLocks noGrp="1"/>
          </p:cNvSpPr>
          <p:nvPr>
            <p:ph type="pic" sz="quarter" idx="38"/>
          </p:nvPr>
        </p:nvSpPr>
        <p:spPr/>
      </p:sp>
      <p:sp>
        <p:nvSpPr>
          <p:cNvPr id="14" name="Textplatzhalter 13">
            <a:extLst>
              <a:ext uri="{FF2B5EF4-FFF2-40B4-BE49-F238E27FC236}">
                <a16:creationId xmlns:a16="http://schemas.microsoft.com/office/drawing/2014/main" id="{CC441105-0F6A-4CEA-9F54-C89B1B6794A2}"/>
              </a:ext>
            </a:extLst>
          </p:cNvPr>
          <p:cNvSpPr>
            <a:spLocks noGrp="1"/>
          </p:cNvSpPr>
          <p:nvPr>
            <p:ph type="body" sz="quarter" idx="37"/>
          </p:nvPr>
        </p:nvSpPr>
        <p:spPr>
          <a:xfrm>
            <a:off x="388738" y="611950"/>
            <a:ext cx="5133289" cy="218586"/>
          </a:xfrm>
        </p:spPr>
        <p:txBody>
          <a:bodyPr/>
          <a:lstStyle/>
          <a:p>
            <a:r>
              <a:rPr lang="de-DE" dirty="0"/>
              <a:t>Subheadline möglich. Gegebenenfalls löschen.</a:t>
            </a:r>
          </a:p>
        </p:txBody>
      </p:sp>
    </p:spTree>
    <p:extLst>
      <p:ext uri="{BB962C8B-B14F-4D97-AF65-F5344CB8AC3E}">
        <p14:creationId xmlns:p14="http://schemas.microsoft.com/office/powerpoint/2010/main" val="3266969262"/>
      </p:ext>
    </p:extLst>
  </p:cSld>
  <p:clrMapOvr>
    <a:masterClrMapping/>
  </p:clrMapOvr>
</p:sld>
</file>

<file path=ppt/theme/theme1.xml><?xml version="1.0" encoding="utf-8"?>
<a:theme xmlns:a="http://schemas.openxmlformats.org/drawingml/2006/main" name="FAU Erlangen-Nürnberg">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defRPr kumimoji="0" sz="1400" b="0" i="0" u="none" strike="noStrike" kern="1200" cap="none" spc="0" normalizeH="0" baseline="0" noProof="0" dirty="0" smtClean="0">
            <a:ln>
              <a:noFill/>
            </a:ln>
            <a:solidFill>
              <a:prstClr val="black"/>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defRPr kumimoji="0" sz="14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A1DF4B6E-E8EF-4FAC-B27C-12A410065A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docProps/app.xml><?xml version="1.0" encoding="utf-8"?>
<Properties xmlns="http://schemas.openxmlformats.org/officeDocument/2006/extended-properties" xmlns:vt="http://schemas.openxmlformats.org/officeDocument/2006/docPropsVTypes">
  <TotalTime>0</TotalTime>
  <Words>1551</Words>
  <Application>Microsoft Office PowerPoint</Application>
  <PresentationFormat>全屏显示(4:3)</PresentationFormat>
  <Paragraphs>343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FAU Erlangen-Nürnberg</vt:lpstr>
      <vt:lpstr>Willkommen</vt:lpstr>
      <vt:lpstr>Agenda</vt:lpstr>
      <vt:lpstr>Agenda</vt:lpstr>
      <vt:lpstr>Kapiteltrenner Mehrzeilig möglich</vt:lpstr>
      <vt:lpstr>Textfolie</vt:lpstr>
      <vt:lpstr>Textfolie | zweispaltig</vt:lpstr>
      <vt:lpstr>Textfolie | dreispaltig</vt:lpstr>
      <vt:lpstr>Text- Bildfolie</vt:lpstr>
      <vt:lpstr>Bild- Textfolie</vt:lpstr>
      <vt:lpstr>PowerPoint 演示文稿</vt:lpstr>
      <vt:lpstr>Bildfolie</vt:lpstr>
      <vt:lpstr>Bildfolie</vt:lpstr>
      <vt:lpstr>Bildfolie | dreispaltig</vt:lpstr>
      <vt:lpstr>Inhaltsfolie | Säulendiagramm</vt:lpstr>
      <vt:lpstr>Inhaltsfolie mit Text | Säulendiagramm</vt:lpstr>
      <vt:lpstr>Inhaltsfolie | Torten- &amp; Ringdiagramm</vt:lpstr>
      <vt:lpstr>Inhaltsfolie mit Text | Tortendiagramm</vt:lpstr>
      <vt:lpstr>Inhaltsfolie mit Text | Ringdiagramm</vt:lpstr>
      <vt:lpstr>Inhaltsfolie | Tabellenbeispiel</vt:lpstr>
      <vt:lpstr>Inhaltsfolie mit Text | Tabellenbeispiel</vt:lpstr>
      <vt:lpstr>Folie zur freien Gestaltung | Blau</vt:lpstr>
      <vt:lpstr>Folie zur freien Gestaltung | Zeitstrahl</vt:lpstr>
      <vt:lpstr>Folie zur freien Gestaltung | Weiß</vt:lpstr>
      <vt:lpstr>Folie zur freien Gestaltung | Zeitstrahl</vt:lpstr>
      <vt:lpstr>Zitatfolie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Julia Gutschmidt</cp:lastModifiedBy>
  <cp:revision>115</cp:revision>
  <dcterms:created xsi:type="dcterms:W3CDTF">2021-11-18T07:49:57Z</dcterms:created>
  <dcterms:modified xsi:type="dcterms:W3CDTF">2022-03-06T13:44:21Z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