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sirabegam S" initials="VS" lastIdx="1" clrIdx="0">
    <p:extLst>
      <p:ext uri="{19B8F6BF-5375-455C-9EA6-DF929625EA0E}">
        <p15:presenceInfo xmlns:p15="http://schemas.microsoft.com/office/powerpoint/2012/main" userId="886bee60f3cb89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commentAuthors" Target="commentAuthors.xml" 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9-05T17:46:35.081" idx="1">
    <p:pos x="7680" y="0"/>
    <p:text>joblink -job portal for students </p:text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2.jpe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Relationship Id="rId4" Type="http://schemas.openxmlformats.org/officeDocument/2006/relationships/comments" Target="../comments/commen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128711" y="535934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59897" y="695910"/>
            <a:ext cx="7629525" cy="124777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0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sz="4000" b="1" i="0" dirty="0">
                <a:solidFill>
                  <a:schemeClr val="tx2"/>
                </a:solidFill>
                <a:effectLst/>
                <a:latin typeface="Roboto" panose="020F0502020204030204" pitchFamily="2" charset="0"/>
              </a:rPr>
            </a:br>
            <a:endParaRPr sz="4000" spc="15" dirty="0">
              <a:solidFill>
                <a:schemeClr val="tx2"/>
              </a:solidFill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 descr="CE73FC08AF320E8ABA048C08A3A67F91&#10;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411388" y="2676546"/>
            <a:ext cx="10764612" cy="26776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STUDENT NAME:  S . VASIRA BEGAM </a:t>
            </a:r>
          </a:p>
          <a:p>
            <a:r>
              <a:rPr lang="en-US" sz="2800" b="1" dirty="0">
                <a:solidFill>
                  <a:schemeClr val="accent1"/>
                </a:solidFill>
              </a:rPr>
              <a:t>REGISTER NO AND NMID:  CE73FC08AF320E8ABA048C08A3A67F91</a:t>
            </a:r>
            <a:endParaRPr lang="en-US" sz="2800" b="1" dirty="0">
              <a:solidFill>
                <a:schemeClr val="accent1"/>
              </a:solidFill>
              <a:cs typeface="Calibri"/>
            </a:endParaRPr>
          </a:p>
          <a:p>
            <a:r>
              <a:rPr lang="en-US" sz="2800" b="1" dirty="0">
                <a:solidFill>
                  <a:schemeClr val="accent1"/>
                </a:solidFill>
              </a:rPr>
              <a:t>DEPARTMENT:  </a:t>
            </a:r>
            <a:r>
              <a:rPr lang="en-US" sz="2800" b="1" u="sng" dirty="0">
                <a:solidFill>
                  <a:schemeClr val="accent1"/>
                </a:solidFill>
              </a:rPr>
              <a:t>B.Sc</a:t>
            </a:r>
            <a:r>
              <a:rPr lang="en-US" sz="2800" b="1" dirty="0">
                <a:solidFill>
                  <a:schemeClr val="accent1"/>
                </a:solidFill>
              </a:rPr>
              <a:t> </a:t>
            </a:r>
            <a:r>
              <a:rPr lang="en-US" sz="2800" b="1" u="sng" dirty="0">
                <a:solidFill>
                  <a:schemeClr val="accent1"/>
                </a:solidFill>
              </a:rPr>
              <a:t>COMPUTER  SCIENCE </a:t>
            </a:r>
            <a:endParaRPr lang="en-US" sz="2800" b="1" dirty="0">
              <a:solidFill>
                <a:schemeClr val="accent1"/>
              </a:solidFill>
            </a:endParaRPr>
          </a:p>
          <a:p>
            <a:r>
              <a:rPr lang="en-US" sz="2800" b="1" dirty="0">
                <a:solidFill>
                  <a:schemeClr val="accent1"/>
                </a:solidFill>
              </a:rPr>
              <a:t>COLLEGE:  VIVEKANADA COLLEGE OF of ARTS AND SCIENCE FOR WOMEN /  ANNAMALAI UNIVERSITY </a:t>
            </a:r>
          </a:p>
          <a:p>
            <a:r>
              <a:rPr lang="en-US" sz="2800" b="1" dirty="0"/>
              <a:t>           </a:t>
            </a:r>
            <a:endParaRPr lang="en-IN" sz="2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E67B77-87A4-D869-0FAB-CE109DB322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316" y="1721915"/>
            <a:ext cx="3665183" cy="45827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A47128-16DC-B9BE-4FD3-FA66619AA6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286" y="1721914"/>
            <a:ext cx="3502481" cy="448114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74569" y="729182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>
                <a:solidFill>
                  <a:schemeClr val="tx2"/>
                </a:solidFill>
              </a:rPr>
              <a:t>CONCLUSION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B6A94C-9E2A-6041-1DDC-4C416749841C}"/>
              </a:ext>
            </a:extLst>
          </p:cNvPr>
          <p:cNvSpPr txBox="1"/>
          <p:nvPr/>
        </p:nvSpPr>
        <p:spPr>
          <a:xfrm>
            <a:off x="1024618" y="2019300"/>
            <a:ext cx="789259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The portfolio website was built using HTML, CSS, and JavaScript. It is responsive, interactive, and user-friendly, helping showcase skills, projects, and contact details in a professional way.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45D7E0-8B72-3208-48E2-C939A54CAA67}"/>
              </a:ext>
            </a:extLst>
          </p:cNvPr>
          <p:cNvSpPr txBox="1"/>
          <p:nvPr/>
        </p:nvSpPr>
        <p:spPr>
          <a:xfrm>
            <a:off x="1832429" y="5819775"/>
            <a:ext cx="73387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https://github.com/vasirabegam/Vasirabegam-TNSDC-FWD-DP.git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E87A33-C5A4-E0C7-48C5-D4BD94A25469}"/>
              </a:ext>
            </a:extLst>
          </p:cNvPr>
          <p:cNvSpPr txBox="1"/>
          <p:nvPr/>
        </p:nvSpPr>
        <p:spPr>
          <a:xfrm>
            <a:off x="950073" y="5096445"/>
            <a:ext cx="47420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• GitHub link 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000999" y="0"/>
            <a:ext cx="419582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936575" y="531199"/>
            <a:ext cx="4984296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solidFill>
                  <a:schemeClr val="accent1">
                    <a:lumMod val="75000"/>
                  </a:schemeClr>
                </a:solidFill>
              </a:rPr>
              <a:t>PROJECT</a:t>
            </a:r>
            <a:r>
              <a:rPr sz="4250" spc="-85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sz="4250" spc="25" dirty="0">
                <a:solidFill>
                  <a:schemeClr val="accent1">
                    <a:lumMod val="75000"/>
                  </a:schemeClr>
                </a:solidFill>
              </a:rPr>
              <a:t>TITLE</a:t>
            </a:r>
            <a:endParaRPr sz="425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284360-4044-6F82-C40F-E374EB3DBACA}"/>
              </a:ext>
            </a:extLst>
          </p:cNvPr>
          <p:cNvSpPr txBox="1"/>
          <p:nvPr/>
        </p:nvSpPr>
        <p:spPr>
          <a:xfrm>
            <a:off x="5181600" y="189774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DD9262-14B6-B0E8-2767-4AD34D98EEB6}"/>
              </a:ext>
            </a:extLst>
          </p:cNvPr>
          <p:cNvSpPr txBox="1"/>
          <p:nvPr/>
        </p:nvSpPr>
        <p:spPr>
          <a:xfrm>
            <a:off x="1920240" y="2519135"/>
            <a:ext cx="1828800" cy="1828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33" name="object 17">
            <a:extLst>
              <a:ext uri="{FF2B5EF4-FFF2-40B4-BE49-F238E27FC236}">
                <a16:creationId xmlns:a16="http://schemas.microsoft.com/office/drawing/2014/main" id="{7BC03FCC-3E1E-328D-A113-2C9C23B363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7740" y="2450475"/>
            <a:ext cx="10153456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b="0" spc="5" dirty="0">
                <a:solidFill>
                  <a:schemeClr val="accent1">
                    <a:lumMod val="75000"/>
                  </a:schemeClr>
                </a:solidFill>
              </a:rPr>
              <a:t>Web Developer Portfolio –</a:t>
            </a:r>
            <a:br>
              <a:rPr lang="en-US" sz="4250" b="0" spc="5" dirty="0">
                <a:solidFill>
                  <a:schemeClr val="accent1"/>
                </a:solidFill>
              </a:rPr>
            </a:br>
            <a:r>
              <a:rPr lang="en-US" sz="4250" b="0" spc="5" dirty="0">
                <a:solidFill>
                  <a:schemeClr val="accent1"/>
                </a:solidFill>
              </a:rPr>
              <a:t>                            </a:t>
            </a:r>
            <a:r>
              <a:rPr lang="en-US" sz="4250" b="0" spc="5" dirty="0">
                <a:solidFill>
                  <a:schemeClr val="accent1">
                    <a:lumMod val="75000"/>
                  </a:schemeClr>
                </a:solidFill>
              </a:rPr>
              <a:t>Creative</a:t>
            </a:r>
            <a:r>
              <a:rPr lang="en-US" sz="4250" b="0" spc="5" dirty="0">
                <a:solidFill>
                  <a:schemeClr val="accent1"/>
                </a:solidFill>
              </a:rPr>
              <a:t> </a:t>
            </a:r>
            <a:r>
              <a:rPr lang="en-US" sz="4250" b="0" spc="5" dirty="0">
                <a:solidFill>
                  <a:schemeClr val="accent1">
                    <a:lumMod val="75000"/>
                  </a:schemeClr>
                </a:solidFill>
              </a:rPr>
              <a:t>&amp;</a:t>
            </a:r>
            <a:r>
              <a:rPr lang="en-US" sz="4250" b="0" spc="5" dirty="0">
                <a:solidFill>
                  <a:schemeClr val="accent1"/>
                </a:solidFill>
              </a:rPr>
              <a:t> </a:t>
            </a:r>
            <a:r>
              <a:rPr lang="en-US" sz="4250" b="0" spc="5" dirty="0">
                <a:solidFill>
                  <a:schemeClr val="accent1">
                    <a:lumMod val="75000"/>
                  </a:schemeClr>
                </a:solidFill>
              </a:rPr>
              <a:t>Responsive</a:t>
            </a:r>
            <a:endParaRPr sz="4250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1596571" y="0"/>
            <a:ext cx="10600253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solidFill>
                  <a:schemeClr val="tx2"/>
                </a:solidFill>
              </a:rPr>
              <a:t>A</a:t>
            </a:r>
            <a:r>
              <a:rPr spc="-5" dirty="0">
                <a:solidFill>
                  <a:schemeClr val="tx2"/>
                </a:solidFill>
              </a:rPr>
              <a:t>G</a:t>
            </a:r>
            <a:r>
              <a:rPr spc="-35" dirty="0">
                <a:solidFill>
                  <a:schemeClr val="tx2"/>
                </a:solidFill>
              </a:rPr>
              <a:t>E</a:t>
            </a:r>
            <a:r>
              <a:rPr spc="15" dirty="0">
                <a:solidFill>
                  <a:schemeClr val="tx2"/>
                </a:solidFill>
              </a:rPr>
              <a:t>N</a:t>
            </a:r>
            <a:r>
              <a:rPr dirty="0">
                <a:solidFill>
                  <a:schemeClr val="tx2"/>
                </a:solidFill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1" i="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1" i="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1" i="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1" i="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 rot="19203580">
            <a:off x="7261905" y="914145"/>
            <a:ext cx="3910239" cy="4154983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>
                <a:solidFill>
                  <a:schemeClr val="tx2"/>
                </a:solidFill>
              </a:rPr>
              <a:t>P</a:t>
            </a:r>
            <a:r>
              <a:rPr sz="4250" spc="15" dirty="0">
                <a:solidFill>
                  <a:schemeClr val="tx2"/>
                </a:solidFill>
              </a:rPr>
              <a:t>ROB</a:t>
            </a:r>
            <a:r>
              <a:rPr sz="4250" spc="55" dirty="0">
                <a:solidFill>
                  <a:schemeClr val="tx2"/>
                </a:solidFill>
              </a:rPr>
              <a:t>L</a:t>
            </a:r>
            <a:r>
              <a:rPr sz="4250" spc="-20" dirty="0">
                <a:solidFill>
                  <a:schemeClr val="tx2"/>
                </a:solidFill>
              </a:rPr>
              <a:t>E</a:t>
            </a:r>
            <a:r>
              <a:rPr sz="4250" spc="20" dirty="0">
                <a:solidFill>
                  <a:schemeClr val="tx2"/>
                </a:solidFill>
              </a:rPr>
              <a:t>M</a:t>
            </a:r>
            <a:r>
              <a:rPr sz="4250" dirty="0">
                <a:solidFill>
                  <a:schemeClr val="tx2"/>
                </a:solidFill>
              </a:rPr>
              <a:t>	</a:t>
            </a:r>
            <a:r>
              <a:rPr sz="4250" spc="10" dirty="0">
                <a:solidFill>
                  <a:schemeClr val="tx2"/>
                </a:solidFill>
              </a:rPr>
              <a:t>S</a:t>
            </a:r>
            <a:r>
              <a:rPr sz="4250" spc="-370" dirty="0">
                <a:solidFill>
                  <a:schemeClr val="tx2"/>
                </a:solidFill>
              </a:rPr>
              <a:t>T</a:t>
            </a:r>
            <a:r>
              <a:rPr sz="4250" spc="-375" dirty="0">
                <a:solidFill>
                  <a:schemeClr val="tx2"/>
                </a:solidFill>
              </a:rPr>
              <a:t>A</a:t>
            </a:r>
            <a:r>
              <a:rPr sz="4250" spc="15" dirty="0">
                <a:solidFill>
                  <a:schemeClr val="tx2"/>
                </a:solidFill>
              </a:rPr>
              <a:t>T</a:t>
            </a:r>
            <a:r>
              <a:rPr sz="4250" spc="-10" dirty="0">
                <a:solidFill>
                  <a:schemeClr val="tx2"/>
                </a:solidFill>
              </a:rPr>
              <a:t>E</a:t>
            </a:r>
            <a:r>
              <a:rPr sz="4250" spc="-20" dirty="0">
                <a:solidFill>
                  <a:schemeClr val="tx2"/>
                </a:solidFill>
              </a:rPr>
              <a:t>ME</a:t>
            </a:r>
            <a:r>
              <a:rPr sz="4250" spc="10" dirty="0">
                <a:solidFill>
                  <a:schemeClr val="tx2"/>
                </a:solidFill>
              </a:rPr>
              <a:t>NT</a:t>
            </a:r>
            <a:endParaRPr sz="4250">
              <a:solidFill>
                <a:schemeClr val="tx2"/>
              </a:solidFill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080052-17BC-E4A9-A791-B40A00AB39E7}"/>
              </a:ext>
            </a:extLst>
          </p:cNvPr>
          <p:cNvSpPr txBox="1"/>
          <p:nvPr/>
        </p:nvSpPr>
        <p:spPr>
          <a:xfrm>
            <a:off x="682851" y="1782863"/>
            <a:ext cx="6170386" cy="41549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endParaRPr lang="en-US" dirty="0"/>
          </a:p>
          <a:p>
            <a:pPr algn="ctr">
              <a:buNone/>
            </a:pPr>
            <a:r>
              <a:rPr lang="en-US" sz="2400" b="1" dirty="0">
                <a:solidFill>
                  <a:schemeClr val="accent1"/>
                </a:solidFill>
              </a:rPr>
              <a:t>Developers often struggle to showcase their skills and projects effectively with just a resume. Without an online portfolio, it becomes difficult for recruiters and clients to assess their abilities. This project solves the problem by creating a personal portfolio website using HTML, CSS, and JavaScript that is responsive, interactive, and easy to navigate.</a:t>
            </a:r>
          </a:p>
          <a:p>
            <a:pPr>
              <a:buNone/>
            </a:pP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A2492F-F558-E416-0E6C-EC6FDA88E51B}"/>
              </a:ext>
            </a:extLst>
          </p:cNvPr>
          <p:cNvSpPr txBox="1"/>
          <p:nvPr/>
        </p:nvSpPr>
        <p:spPr>
          <a:xfrm>
            <a:off x="5186135" y="2519135"/>
            <a:ext cx="182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endParaRPr lang="en-US" sz="10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2FA588-4B04-747A-2B71-B2D07AA8027C}"/>
              </a:ext>
            </a:extLst>
          </p:cNvPr>
          <p:cNvSpPr txBox="1"/>
          <p:nvPr/>
        </p:nvSpPr>
        <p:spPr>
          <a:xfrm>
            <a:off x="5186135" y="2519135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C78301-68F7-2A4D-07EA-3CD943CE0FC9}"/>
              </a:ext>
            </a:extLst>
          </p:cNvPr>
          <p:cNvSpPr txBox="1"/>
          <p:nvPr/>
        </p:nvSpPr>
        <p:spPr>
          <a:xfrm>
            <a:off x="5183868" y="2516868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010400" y="1028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solidFill>
                  <a:schemeClr val="tx2"/>
                </a:solidFill>
              </a:rPr>
              <a:t>PROJECT	</a:t>
            </a:r>
            <a:r>
              <a:rPr sz="4250" spc="-20" dirty="0">
                <a:solidFill>
                  <a:schemeClr val="tx2"/>
                </a:solidFill>
              </a:rPr>
              <a:t>OVERVIEW</a:t>
            </a:r>
            <a:endParaRPr sz="4250">
              <a:solidFill>
                <a:schemeClr val="tx2"/>
              </a:solidFill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917347-07D6-1E9F-CA7A-C5DA0BE351E7}"/>
              </a:ext>
            </a:extLst>
          </p:cNvPr>
          <p:cNvSpPr txBox="1"/>
          <p:nvPr/>
        </p:nvSpPr>
        <p:spPr>
          <a:xfrm>
            <a:off x="1101636" y="2043647"/>
            <a:ext cx="6100534" cy="37856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chemeClr val="accent1"/>
                </a:solidFill>
                <a:latin typeface="+mj-lt"/>
              </a:rPr>
              <a:t>Navbar</a:t>
            </a:r>
            <a:r>
              <a:rPr lang="en-US" sz="2000" b="1" dirty="0">
                <a:solidFill>
                  <a:schemeClr val="accent1"/>
                </a:solidFill>
                <a:latin typeface="+mj-lt"/>
              </a:rPr>
              <a:t>→ Easy navigation across different sections.</a:t>
            </a:r>
          </a:p>
          <a:p>
            <a:endParaRPr lang="en-US" sz="2000" b="1" dirty="0">
              <a:solidFill>
                <a:schemeClr val="accent1"/>
              </a:solidFill>
              <a:latin typeface="+mj-lt"/>
            </a:endParaRPr>
          </a:p>
          <a:p>
            <a:r>
              <a:rPr lang="en-US" sz="2000" b="1" dirty="0">
                <a:solidFill>
                  <a:schemeClr val="accent1"/>
                </a:solidFill>
                <a:latin typeface="+mj-lt"/>
              </a:rPr>
              <a:t>Hero Section→ Engaging </a:t>
            </a:r>
            <a:r>
              <a:rPr lang="en-US" sz="2000" b="1" dirty="0">
                <a:solidFill>
                  <a:schemeClr val="accent1"/>
                </a:solidFill>
                <a:latin typeface="+mj-lt"/>
                <a:ea typeface="ADLaM Display" panose="02000000000000000000" pitchFamily="2" charset="0"/>
              </a:rPr>
              <a:t>introduction</a:t>
            </a:r>
            <a:r>
              <a:rPr lang="en-US" sz="2000" b="1" dirty="0">
                <a:solidFill>
                  <a:schemeClr val="accent1"/>
                </a:solidFill>
                <a:latin typeface="+mj-lt"/>
              </a:rPr>
              <a:t> with a typing animation.</a:t>
            </a:r>
          </a:p>
          <a:p>
            <a:endParaRPr lang="en-US" sz="2000" b="1" dirty="0">
              <a:solidFill>
                <a:schemeClr val="accent1"/>
              </a:solidFill>
              <a:latin typeface="+mj-lt"/>
            </a:endParaRPr>
          </a:p>
          <a:p>
            <a:r>
              <a:rPr lang="en-US" sz="2000" b="1" dirty="0">
                <a:solidFill>
                  <a:schemeClr val="accent1"/>
                </a:solidFill>
                <a:latin typeface="+mj-lt"/>
              </a:rPr>
              <a:t>Projects </a:t>
            </a:r>
            <a:r>
              <a:rPr lang="en-US" sz="2000" b="1" dirty="0" err="1">
                <a:solidFill>
                  <a:schemeClr val="accent1"/>
                </a:solidFill>
                <a:latin typeface="+mj-lt"/>
              </a:rPr>
              <a:t>Section→Highlight</a:t>
            </a:r>
            <a:r>
              <a:rPr lang="en-US" sz="2000" b="1" dirty="0">
                <a:solidFill>
                  <a:schemeClr val="accent1"/>
                </a:solidFill>
                <a:latin typeface="+mj-lt"/>
              </a:rPr>
              <a:t> of sample projects with hover effects.</a:t>
            </a:r>
          </a:p>
          <a:p>
            <a:endParaRPr lang="en-US" sz="2000" b="1" dirty="0">
              <a:solidFill>
                <a:schemeClr val="accent1"/>
              </a:solidFill>
              <a:latin typeface="+mj-lt"/>
            </a:endParaRPr>
          </a:p>
          <a:p>
            <a:r>
              <a:rPr lang="en-US" sz="2000" b="1" dirty="0">
                <a:solidFill>
                  <a:schemeClr val="accent1"/>
                </a:solidFill>
                <a:latin typeface="+mj-lt"/>
              </a:rPr>
              <a:t>Contact Section→ A simple form that allows users to send messages.</a:t>
            </a:r>
          </a:p>
          <a:p>
            <a:endParaRPr lang="en-US" sz="2000" b="1" dirty="0">
              <a:solidFill>
                <a:schemeClr val="accent1"/>
              </a:solidFill>
              <a:latin typeface="+mj-lt"/>
            </a:endParaRPr>
          </a:p>
          <a:p>
            <a:r>
              <a:rPr lang="en-US" sz="2000" b="1" dirty="0" err="1">
                <a:solidFill>
                  <a:schemeClr val="accent1"/>
                </a:solidFill>
                <a:latin typeface="+mj-lt"/>
              </a:rPr>
              <a:t>Footer→Copyright</a:t>
            </a:r>
            <a:r>
              <a:rPr lang="en-US" sz="2000" b="1" dirty="0">
                <a:solidFill>
                  <a:schemeClr val="accent1"/>
                </a:solidFill>
                <a:latin typeface="+mj-lt"/>
              </a:rPr>
              <a:t> and branding details.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 rot="2573016">
            <a:off x="9110053" y="4770856"/>
            <a:ext cx="249775" cy="589261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900" y="891792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solidFill>
                  <a:schemeClr val="tx2"/>
                </a:solidFill>
              </a:rPr>
              <a:t>W</a:t>
            </a:r>
            <a:r>
              <a:rPr sz="3200" spc="-20" dirty="0">
                <a:solidFill>
                  <a:schemeClr val="tx2"/>
                </a:solidFill>
              </a:rPr>
              <a:t>H</a:t>
            </a:r>
            <a:r>
              <a:rPr sz="3200" spc="20" dirty="0">
                <a:solidFill>
                  <a:schemeClr val="tx2"/>
                </a:solidFill>
              </a:rPr>
              <a:t>O</a:t>
            </a:r>
            <a:r>
              <a:rPr sz="3200" spc="-235" dirty="0">
                <a:solidFill>
                  <a:schemeClr val="tx2"/>
                </a:solidFill>
              </a:rPr>
              <a:t> </a:t>
            </a:r>
            <a:r>
              <a:rPr sz="3200" spc="-10" dirty="0">
                <a:solidFill>
                  <a:schemeClr val="tx2"/>
                </a:solidFill>
              </a:rPr>
              <a:t>AR</a:t>
            </a:r>
            <a:r>
              <a:rPr sz="3200" spc="15" dirty="0">
                <a:solidFill>
                  <a:schemeClr val="tx2"/>
                </a:solidFill>
              </a:rPr>
              <a:t>E</a:t>
            </a:r>
            <a:r>
              <a:rPr sz="3200" spc="-35" dirty="0">
                <a:solidFill>
                  <a:schemeClr val="tx2"/>
                </a:solidFill>
              </a:rPr>
              <a:t> </a:t>
            </a:r>
            <a:r>
              <a:rPr sz="3200" spc="-10" dirty="0">
                <a:solidFill>
                  <a:schemeClr val="tx2"/>
                </a:solidFill>
              </a:rPr>
              <a:t>T</a:t>
            </a:r>
            <a:r>
              <a:rPr sz="3200" spc="-15" dirty="0">
                <a:solidFill>
                  <a:schemeClr val="tx2"/>
                </a:solidFill>
              </a:rPr>
              <a:t>H</a:t>
            </a:r>
            <a:r>
              <a:rPr sz="3200" spc="15" dirty="0">
                <a:solidFill>
                  <a:schemeClr val="tx2"/>
                </a:solidFill>
              </a:rPr>
              <a:t>E</a:t>
            </a:r>
            <a:r>
              <a:rPr sz="3200" spc="-35" dirty="0">
                <a:solidFill>
                  <a:schemeClr val="tx2"/>
                </a:solidFill>
              </a:rPr>
              <a:t> </a:t>
            </a:r>
            <a:r>
              <a:rPr sz="3200" spc="-20" dirty="0">
                <a:solidFill>
                  <a:schemeClr val="tx2"/>
                </a:solidFill>
              </a:rPr>
              <a:t>E</a:t>
            </a:r>
            <a:r>
              <a:rPr sz="3200" spc="30" dirty="0">
                <a:solidFill>
                  <a:schemeClr val="tx2"/>
                </a:solidFill>
              </a:rPr>
              <a:t>N</a:t>
            </a:r>
            <a:r>
              <a:rPr sz="3200" spc="15" dirty="0">
                <a:solidFill>
                  <a:schemeClr val="tx2"/>
                </a:solidFill>
              </a:rPr>
              <a:t>D</a:t>
            </a:r>
            <a:r>
              <a:rPr sz="3200" spc="-45" dirty="0">
                <a:solidFill>
                  <a:schemeClr val="tx2"/>
                </a:solidFill>
              </a:rPr>
              <a:t> </a:t>
            </a:r>
            <a:r>
              <a:rPr sz="3200" dirty="0">
                <a:solidFill>
                  <a:schemeClr val="tx2"/>
                </a:solidFill>
              </a:rPr>
              <a:t>U</a:t>
            </a:r>
            <a:r>
              <a:rPr sz="3200" spc="10" dirty="0">
                <a:solidFill>
                  <a:schemeClr val="tx2"/>
                </a:solidFill>
              </a:rPr>
              <a:t>S</a:t>
            </a:r>
            <a:r>
              <a:rPr sz="3200" spc="-25" dirty="0">
                <a:solidFill>
                  <a:schemeClr val="tx2"/>
                </a:solidFill>
              </a:rPr>
              <a:t>E</a:t>
            </a:r>
            <a:r>
              <a:rPr sz="3200" spc="-10" dirty="0">
                <a:solidFill>
                  <a:schemeClr val="tx2"/>
                </a:solidFill>
              </a:rPr>
              <a:t>R</a:t>
            </a:r>
            <a:r>
              <a:rPr sz="3200" spc="5" dirty="0">
                <a:solidFill>
                  <a:schemeClr val="tx2"/>
                </a:solidFill>
              </a:rPr>
              <a:t>S?</a:t>
            </a:r>
            <a:endParaRPr sz="3200">
              <a:solidFill>
                <a:schemeClr val="tx2"/>
              </a:solidFill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BC52A7-4C22-2519-8774-C5C282A9345D}"/>
              </a:ext>
            </a:extLst>
          </p:cNvPr>
          <p:cNvSpPr txBox="1"/>
          <p:nvPr/>
        </p:nvSpPr>
        <p:spPr>
          <a:xfrm>
            <a:off x="5186135" y="251913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u="sn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E5604C-9F39-93BD-610A-1550CE69F3EA}"/>
              </a:ext>
            </a:extLst>
          </p:cNvPr>
          <p:cNvSpPr txBox="1"/>
          <p:nvPr/>
        </p:nvSpPr>
        <p:spPr>
          <a:xfrm>
            <a:off x="5186135" y="251913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D5D9F6-203E-9815-DA4B-4DE9C7AA3401}"/>
              </a:ext>
            </a:extLst>
          </p:cNvPr>
          <p:cNvSpPr txBox="1"/>
          <p:nvPr/>
        </p:nvSpPr>
        <p:spPr>
          <a:xfrm>
            <a:off x="5186135" y="2519135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AF56F2-B49E-F084-7331-DD1B9D8413D8}"/>
              </a:ext>
            </a:extLst>
          </p:cNvPr>
          <p:cNvSpPr txBox="1"/>
          <p:nvPr/>
        </p:nvSpPr>
        <p:spPr>
          <a:xfrm>
            <a:off x="5186135" y="2519135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4A4010-8774-AC81-88C8-46A90DDAA496}"/>
              </a:ext>
            </a:extLst>
          </p:cNvPr>
          <p:cNvSpPr txBox="1"/>
          <p:nvPr/>
        </p:nvSpPr>
        <p:spPr>
          <a:xfrm>
            <a:off x="5186135" y="2519135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414010-CCEE-C5E9-0D49-188EF8526A67}"/>
              </a:ext>
            </a:extLst>
          </p:cNvPr>
          <p:cNvSpPr txBox="1"/>
          <p:nvPr/>
        </p:nvSpPr>
        <p:spPr>
          <a:xfrm>
            <a:off x="1042308" y="2101166"/>
            <a:ext cx="7616823" cy="224676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The website includes a </a:t>
            </a:r>
            <a:r>
              <a:rPr lang="en-US" sz="2800" b="1" dirty="0" err="1">
                <a:solidFill>
                  <a:schemeClr val="accent1"/>
                </a:solidFill>
              </a:rPr>
              <a:t>navbar</a:t>
            </a:r>
            <a:r>
              <a:rPr lang="en-US" sz="2800" b="1" dirty="0">
                <a:solidFill>
                  <a:schemeClr val="accent1"/>
                </a:solidFill>
              </a:rPr>
              <a:t>, a hero section with typing animation, a projects showcase, a contact form, and a footer. Features like dark/light mode toggle, hover effects, and form validation make the portfolio more attractive and user-friendly</a:t>
            </a:r>
            <a:r>
              <a:rPr lang="en-US" b="1" dirty="0">
                <a:solidFill>
                  <a:schemeClr val="accent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25657"/>
            <a:ext cx="2578555" cy="397031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9400" y="7810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05736" y="49339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>
                <a:solidFill>
                  <a:schemeClr val="tx2"/>
                </a:solidFill>
              </a:rPr>
              <a:t>TOOLS AND TECHNIQUES</a:t>
            </a:r>
            <a:endParaRPr sz="3600" dirty="0">
              <a:solidFill>
                <a:schemeClr val="tx2"/>
              </a:solidFill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92F624-CDF6-C445-5512-0A96E6EBCE24}"/>
              </a:ext>
            </a:extLst>
          </p:cNvPr>
          <p:cNvSpPr txBox="1"/>
          <p:nvPr/>
        </p:nvSpPr>
        <p:spPr>
          <a:xfrm>
            <a:off x="2731860" y="1640205"/>
            <a:ext cx="693057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Tools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algn="ctr"/>
            <a:endParaRPr lang="en-US" sz="2000" dirty="0"/>
          </a:p>
          <a:p>
            <a:pPr algn="ctr"/>
            <a:r>
              <a:rPr lang="en-US" sz="2000" b="1" dirty="0">
                <a:solidFill>
                  <a:schemeClr val="accent1"/>
                </a:solidFill>
              </a:rPr>
              <a:t>HTML5 – structure</a:t>
            </a:r>
          </a:p>
          <a:p>
            <a:pPr algn="ctr"/>
            <a:r>
              <a:rPr lang="en-US" sz="2000" b="1" dirty="0">
                <a:solidFill>
                  <a:schemeClr val="accent1"/>
                </a:solidFill>
              </a:rPr>
              <a:t>CSS3 - design &amp; layout</a:t>
            </a:r>
          </a:p>
          <a:p>
            <a:pPr algn="ctr"/>
            <a:r>
              <a:rPr lang="en-US" sz="2000" b="1" dirty="0">
                <a:solidFill>
                  <a:schemeClr val="accent1"/>
                </a:solidFill>
              </a:rPr>
              <a:t>JavaScript – interactivity</a:t>
            </a:r>
          </a:p>
          <a:p>
            <a:pPr algn="ctr"/>
            <a:r>
              <a:rPr lang="en-US" sz="2000" b="1" dirty="0">
                <a:solidFill>
                  <a:schemeClr val="accent1"/>
                </a:solidFill>
              </a:rPr>
              <a:t>VS Code – coding</a:t>
            </a:r>
          </a:p>
          <a:p>
            <a:pPr algn="ctr"/>
            <a:r>
              <a:rPr lang="en-US" sz="2000" b="1" dirty="0">
                <a:solidFill>
                  <a:schemeClr val="accent1"/>
                </a:solidFill>
              </a:rPr>
              <a:t>Browser – testing</a:t>
            </a:r>
          </a:p>
          <a:p>
            <a:pPr algn="ctr"/>
            <a:endParaRPr lang="en-US" sz="2000" dirty="0"/>
          </a:p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Techniques</a:t>
            </a:r>
            <a:r>
              <a:rPr lang="en-US" sz="2000" dirty="0"/>
              <a:t>:</a:t>
            </a:r>
          </a:p>
          <a:p>
            <a:pPr algn="ctr"/>
            <a:endParaRPr lang="en-US" sz="2000" dirty="0">
              <a:solidFill>
                <a:schemeClr val="accent1"/>
              </a:solidFill>
            </a:endParaRPr>
          </a:p>
          <a:p>
            <a:pPr algn="ctr"/>
            <a:r>
              <a:rPr lang="en-US" sz="2000" b="1" dirty="0">
                <a:solidFill>
                  <a:schemeClr val="accent1"/>
                </a:solidFill>
              </a:rPr>
              <a:t>Responsive design (flexbox/grid)</a:t>
            </a:r>
          </a:p>
          <a:p>
            <a:pPr algn="ctr"/>
            <a:r>
              <a:rPr lang="en-US" sz="2000" b="1" dirty="0">
                <a:solidFill>
                  <a:schemeClr val="accent1"/>
                </a:solidFill>
              </a:rPr>
              <a:t>DOM manipulation</a:t>
            </a:r>
          </a:p>
          <a:p>
            <a:pPr algn="ctr"/>
            <a:r>
              <a:rPr lang="en-US" sz="2000" b="1" dirty="0">
                <a:solidFill>
                  <a:schemeClr val="accent1"/>
                </a:solidFill>
              </a:rPr>
              <a:t>Form validation</a:t>
            </a:r>
          </a:p>
          <a:p>
            <a:pPr algn="ctr"/>
            <a:r>
              <a:rPr lang="en-US" sz="2000" b="1" dirty="0">
                <a:solidFill>
                  <a:schemeClr val="accent1"/>
                </a:solidFill>
              </a:rPr>
              <a:t>CSS transitions &amp; hover effects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353323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solidFill>
                  <a:schemeClr val="tx2"/>
                </a:solidFill>
                <a:latin typeface="Trebuchet MS"/>
                <a:cs typeface="Trebuchet MS"/>
              </a:rPr>
              <a:t>POTFOLIO DESIGN AND LAYOUT</a:t>
            </a:r>
            <a:endParaRPr sz="4000" dirty="0">
              <a:solidFill>
                <a:schemeClr val="tx2"/>
              </a:solidFill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B7020B-8605-1A29-7D34-7EB912EA1CDD}"/>
              </a:ext>
            </a:extLst>
          </p:cNvPr>
          <p:cNvSpPr txBox="1"/>
          <p:nvPr/>
        </p:nvSpPr>
        <p:spPr>
          <a:xfrm>
            <a:off x="630918" y="1808544"/>
            <a:ext cx="965608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The portfolio has a clean, responsive layout with clear sections: </a:t>
            </a:r>
          </a:p>
          <a:p>
            <a:endParaRPr lang="en-US" sz="3600" dirty="0">
              <a:solidFill>
                <a:schemeClr val="accent1"/>
              </a:solidFill>
            </a:endParaRPr>
          </a:p>
          <a:p>
            <a:r>
              <a:rPr lang="en-US" sz="3600" dirty="0">
                <a:solidFill>
                  <a:schemeClr val="accent1"/>
                </a:solidFill>
              </a:rPr>
              <a:t>•</a:t>
            </a:r>
            <a:r>
              <a:rPr lang="en-US" sz="3600" dirty="0" err="1">
                <a:solidFill>
                  <a:schemeClr val="accent1"/>
                </a:solidFill>
              </a:rPr>
              <a:t>Navbar</a:t>
            </a:r>
            <a:r>
              <a:rPr lang="en-US" sz="3600" dirty="0">
                <a:solidFill>
                  <a:schemeClr val="accent1"/>
                </a:solidFill>
              </a:rPr>
              <a:t> - top navigation menu.</a:t>
            </a:r>
          </a:p>
          <a:p>
            <a:r>
              <a:rPr lang="en-US" sz="3600" dirty="0">
                <a:solidFill>
                  <a:schemeClr val="accent1"/>
                </a:solidFill>
              </a:rPr>
              <a:t>•Hero Section - intro text with typing effect</a:t>
            </a:r>
          </a:p>
          <a:p>
            <a:r>
              <a:rPr lang="en-US" sz="3600" dirty="0">
                <a:solidFill>
                  <a:schemeClr val="accent1"/>
                </a:solidFill>
              </a:rPr>
              <a:t>•Projects Section - grid cards to showcase work.</a:t>
            </a:r>
          </a:p>
          <a:p>
            <a:r>
              <a:rPr lang="en-US" sz="3600" dirty="0">
                <a:solidFill>
                  <a:schemeClr val="accent1"/>
                </a:solidFill>
              </a:rPr>
              <a:t>•Contact Section – simple form for messages.</a:t>
            </a:r>
          </a:p>
          <a:p>
            <a:r>
              <a:rPr lang="en-US" sz="3600" dirty="0">
                <a:solidFill>
                  <a:schemeClr val="accent1"/>
                </a:solidFill>
              </a:rPr>
              <a:t>•Footer - copyright info.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645" y="392099"/>
            <a:ext cx="10681335" cy="758190"/>
          </a:xfrm>
        </p:spPr>
        <p:txBody>
          <a:bodyPr/>
          <a:lstStyle/>
          <a:p>
            <a:r>
              <a:rPr lang="en-IN" dirty="0">
                <a:solidFill>
                  <a:schemeClr val="tx2"/>
                </a:solidFill>
              </a:rPr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E5AFBE-FFB8-AC08-905A-5555FE7D8B8A}"/>
              </a:ext>
            </a:extLst>
          </p:cNvPr>
          <p:cNvSpPr txBox="1"/>
          <p:nvPr/>
        </p:nvSpPr>
        <p:spPr>
          <a:xfrm>
            <a:off x="635771" y="1449143"/>
            <a:ext cx="9433515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•</a:t>
            </a:r>
            <a:r>
              <a:rPr lang="en-US" sz="3200" dirty="0">
                <a:solidFill>
                  <a:schemeClr val="accent1"/>
                </a:solidFill>
              </a:rPr>
              <a:t>Responsive Design - works on desktop, tablet, and mobile.</a:t>
            </a:r>
          </a:p>
          <a:p>
            <a:r>
              <a:rPr lang="en-US" sz="3200" dirty="0">
                <a:solidFill>
                  <a:schemeClr val="accent1"/>
                </a:solidFill>
              </a:rPr>
              <a:t>•</a:t>
            </a:r>
            <a:r>
              <a:rPr lang="en-US" sz="3200" dirty="0" err="1">
                <a:solidFill>
                  <a:schemeClr val="accent1"/>
                </a:solidFill>
              </a:rPr>
              <a:t>Navbar</a:t>
            </a:r>
            <a:r>
              <a:rPr lang="en-US" sz="3200" dirty="0">
                <a:solidFill>
                  <a:schemeClr val="accent1"/>
                </a:solidFill>
              </a:rPr>
              <a:t> - quick navigation across sections.</a:t>
            </a:r>
          </a:p>
          <a:p>
            <a:r>
              <a:rPr lang="en-US" sz="3200" dirty="0">
                <a:solidFill>
                  <a:schemeClr val="accent1"/>
                </a:solidFill>
              </a:rPr>
              <a:t>•Hero Section - typing animation for intro text.</a:t>
            </a:r>
          </a:p>
          <a:p>
            <a:r>
              <a:rPr lang="en-US" sz="3200" dirty="0">
                <a:solidFill>
                  <a:schemeClr val="accent1"/>
                </a:solidFill>
              </a:rPr>
              <a:t>•Projects Section - grid layout with hover effects to display work.</a:t>
            </a:r>
          </a:p>
          <a:p>
            <a:r>
              <a:rPr lang="en-US" sz="3200" dirty="0">
                <a:solidFill>
                  <a:schemeClr val="accent1"/>
                </a:solidFill>
              </a:rPr>
              <a:t>•Dark/Light Mode - toggle for better user experience.</a:t>
            </a:r>
          </a:p>
          <a:p>
            <a:r>
              <a:rPr lang="en-US" sz="3200" dirty="0">
                <a:solidFill>
                  <a:schemeClr val="accent1"/>
                </a:solidFill>
              </a:rPr>
              <a:t>•Contact Form - simple form with validation and alert on submit.</a:t>
            </a:r>
          </a:p>
          <a:p>
            <a:r>
              <a:rPr lang="en-US" sz="3200" dirty="0">
                <a:solidFill>
                  <a:schemeClr val="accent1"/>
                </a:solidFill>
              </a:rPr>
              <a:t>•Footer - branding and copyright info.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Vasirabegam S</cp:lastModifiedBy>
  <cp:revision>30</cp:revision>
  <dcterms:created xsi:type="dcterms:W3CDTF">2024-03-29T15:07:22Z</dcterms:created>
  <dcterms:modified xsi:type="dcterms:W3CDTF">2025-09-09T15:54:13Z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