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48A1A0-8608-A041-B296-EF2FA00C3C98}" v="19" dt="2023-06-21T07:54:05.981"/>
    <p1510:client id="{3D286AC7-ACFE-4308-9D88-3177AB8CCD44}" v="1" dt="2023-06-21T05:32:19.960"/>
    <p1510:client id="{E2CC273F-D80D-4157-BF67-F4B85014A9B3}" v="68" vWet="69" dt="2023-06-21T07:50:16.3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8" y="-4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Chugh" userId="S::khyati@edunetfoundation.org::700a351f-f432-47f7-9b44-31f0ec9eb2e1" providerId="AD" clId="Web-{E2CC273F-D80D-4157-BF67-F4B85014A9B3}"/>
    <pc:docChg chg="addSld modSld">
      <pc:chgData name="Khyati Chugh" userId="S::khyati@edunetfoundation.org::700a351f-f432-47f7-9b44-31f0ec9eb2e1" providerId="AD" clId="Web-{E2CC273F-D80D-4157-BF67-F4B85014A9B3}" dt="2023-06-21T07:50:12.802" v="65" actId="20577"/>
      <pc:docMkLst>
        <pc:docMk/>
      </pc:docMkLst>
      <pc:sldChg chg="modSp">
        <pc:chgData name="Khyati Chugh" userId="S::khyati@edunetfoundation.org::700a351f-f432-47f7-9b44-31f0ec9eb2e1" providerId="AD" clId="Web-{E2CC273F-D80D-4157-BF67-F4B85014A9B3}" dt="2023-06-21T07:47:50.891" v="6" actId="20577"/>
        <pc:sldMkLst>
          <pc:docMk/>
          <pc:sldMk cId="2475805559" sldId="257"/>
        </pc:sldMkLst>
        <pc:spChg chg="mod">
          <ac:chgData name="Khyati Chugh" userId="S::khyati@edunetfoundation.org::700a351f-f432-47f7-9b44-31f0ec9eb2e1" providerId="AD" clId="Web-{E2CC273F-D80D-4157-BF67-F4B85014A9B3}" dt="2023-06-21T07:47:44.734" v="0" actId="20577"/>
          <ac:spMkLst>
            <pc:docMk/>
            <pc:sldMk cId="2475805559" sldId="257"/>
            <ac:spMk id="2" creationId="{1C21E816-31F5-48BB-BD02-D15F2F18B48A}"/>
          </ac:spMkLst>
        </pc:spChg>
        <pc:spChg chg="mod">
          <ac:chgData name="Khyati Chugh" userId="S::khyati@edunetfoundation.org::700a351f-f432-47f7-9b44-31f0ec9eb2e1" providerId="AD" clId="Web-{E2CC273F-D80D-4157-BF67-F4B85014A9B3}" dt="2023-06-21T07:47:50.891" v="6" actId="20577"/>
          <ac:spMkLst>
            <pc:docMk/>
            <pc:sldMk cId="2475805559" sldId="257"/>
            <ac:spMk id="3" creationId="{835D6E6B-3353-491C-A3C6-F278D6CED8B3}"/>
          </ac:spMkLst>
        </pc:spChg>
      </pc:sldChg>
      <pc:sldChg chg="modSp">
        <pc:chgData name="Khyati Chugh" userId="S::khyati@edunetfoundation.org::700a351f-f432-47f7-9b44-31f0ec9eb2e1" providerId="AD" clId="Web-{E2CC273F-D80D-4157-BF67-F4B85014A9B3}" dt="2023-06-21T07:48:18.985" v="21" actId="20577"/>
        <pc:sldMkLst>
          <pc:docMk/>
          <pc:sldMk cId="442835708" sldId="258"/>
        </pc:sldMkLst>
        <pc:spChg chg="mod">
          <ac:chgData name="Khyati Chugh" userId="S::khyati@edunetfoundation.org::700a351f-f432-47f7-9b44-31f0ec9eb2e1" providerId="AD" clId="Web-{E2CC273F-D80D-4157-BF67-F4B85014A9B3}" dt="2023-06-21T07:48:18.985" v="21" actId="20577"/>
          <ac:spMkLst>
            <pc:docMk/>
            <pc:sldMk cId="442835708" sldId="258"/>
            <ac:spMk id="2" creationId="{A03B2EC1-B7BF-CE7B-C9A6-7635DA95F4F6}"/>
          </ac:spMkLst>
        </pc:spChg>
      </pc:sldChg>
      <pc:sldChg chg="modSp">
        <pc:chgData name="Khyati Chugh" userId="S::khyati@edunetfoundation.org::700a351f-f432-47f7-9b44-31f0ec9eb2e1" providerId="AD" clId="Web-{E2CC273F-D80D-4157-BF67-F4B85014A9B3}" dt="2023-06-21T07:49:33.941" v="57" actId="20577"/>
        <pc:sldMkLst>
          <pc:docMk/>
          <pc:sldMk cId="3657386529" sldId="264"/>
        </pc:sldMkLst>
        <pc:spChg chg="mod">
          <ac:chgData name="Khyati Chugh" userId="S::khyati@edunetfoundation.org::700a351f-f432-47f7-9b44-31f0ec9eb2e1" providerId="AD" clId="Web-{E2CC273F-D80D-4157-BF67-F4B85014A9B3}" dt="2023-06-21T07:49:33.941" v="57" actId="20577"/>
          <ac:spMkLst>
            <pc:docMk/>
            <pc:sldMk cId="3657386529" sldId="264"/>
            <ac:spMk id="2" creationId="{A03B2EC1-B7BF-CE7B-C9A6-7635DA95F4F6}"/>
          </ac:spMkLst>
        </pc:spChg>
      </pc:sldChg>
      <pc:sldChg chg="delSp modSp">
        <pc:chgData name="Khyati Chugh" userId="S::khyati@edunetfoundation.org::700a351f-f432-47f7-9b44-31f0ec9eb2e1" providerId="AD" clId="Web-{E2CC273F-D80D-4157-BF67-F4B85014A9B3}" dt="2023-06-21T07:50:12.802" v="65" actId="20577"/>
        <pc:sldMkLst>
          <pc:docMk/>
          <pc:sldMk cId="958589618" sldId="266"/>
        </pc:sldMkLst>
        <pc:spChg chg="mod">
          <ac:chgData name="Khyati Chugh" userId="S::khyati@edunetfoundation.org::700a351f-f432-47f7-9b44-31f0ec9eb2e1" providerId="AD" clId="Web-{E2CC273F-D80D-4157-BF67-F4B85014A9B3}" dt="2023-06-21T07:50:12.802" v="65" actId="20577"/>
          <ac:spMkLst>
            <pc:docMk/>
            <pc:sldMk cId="958589618" sldId="266"/>
            <ac:spMk id="2" creationId="{A03B2EC1-B7BF-CE7B-C9A6-7635DA95F4F6}"/>
          </ac:spMkLst>
        </pc:spChg>
        <pc:spChg chg="del">
          <ac:chgData name="Khyati Chugh" userId="S::khyati@edunetfoundation.org::700a351f-f432-47f7-9b44-31f0ec9eb2e1" providerId="AD" clId="Web-{E2CC273F-D80D-4157-BF67-F4B85014A9B3}" dt="2023-06-21T07:50:08.833" v="64"/>
          <ac:spMkLst>
            <pc:docMk/>
            <pc:sldMk cId="958589618" sldId="266"/>
            <ac:spMk id="5" creationId="{EE2B1C69-6DFB-E9A7-8CDC-10C8503FF232}"/>
          </ac:spMkLst>
        </pc:spChg>
      </pc:sldChg>
      <pc:sldChg chg="modSp add replId">
        <pc:chgData name="Khyati Chugh" userId="S::khyati@edunetfoundation.org::700a351f-f432-47f7-9b44-31f0ec9eb2e1" providerId="AD" clId="Web-{E2CC273F-D80D-4157-BF67-F4B85014A9B3}" dt="2023-06-21T07:50:02.911" v="63" actId="20577"/>
        <pc:sldMkLst>
          <pc:docMk/>
          <pc:sldMk cId="3319627397" sldId="267"/>
        </pc:sldMkLst>
        <pc:spChg chg="mod">
          <ac:chgData name="Khyati Chugh" userId="S::khyati@edunetfoundation.org::700a351f-f432-47f7-9b44-31f0ec9eb2e1" providerId="AD" clId="Web-{E2CC273F-D80D-4157-BF67-F4B85014A9B3}" dt="2023-06-21T07:50:02.911" v="63" actId="20577"/>
          <ac:spMkLst>
            <pc:docMk/>
            <pc:sldMk cId="3319627397" sldId="267"/>
            <ac:spMk id="2" creationId="{A03B2EC1-B7BF-CE7B-C9A6-7635DA95F4F6}"/>
          </ac:spMkLst>
        </pc:spChg>
      </pc:sldChg>
    </pc:docChg>
  </pc:docChgLst>
  <pc:docChgLst>
    <pc:chgData name="Kush Tripathi" userId="7a3ee10a-3b61-41fe-ac67-b165fb7d4208" providerId="ADAL" clId="{3648A1A0-8608-A041-B296-EF2FA00C3C98}"/>
    <pc:docChg chg="custSel modSld modMainMaster">
      <pc:chgData name="Kush Tripathi" userId="7a3ee10a-3b61-41fe-ac67-b165fb7d4208" providerId="ADAL" clId="{3648A1A0-8608-A041-B296-EF2FA00C3C98}" dt="2023-06-21T07:54:05.982" v="16" actId="478"/>
      <pc:docMkLst>
        <pc:docMk/>
      </pc:docMkLst>
      <pc:sldChg chg="modSp mod">
        <pc:chgData name="Kush Tripathi" userId="7a3ee10a-3b61-41fe-ac67-b165fb7d4208" providerId="ADAL" clId="{3648A1A0-8608-A041-B296-EF2FA00C3C98}" dt="2023-06-21T07:52:33.029" v="15" actId="20577"/>
        <pc:sldMkLst>
          <pc:docMk/>
          <pc:sldMk cId="72854251" sldId="262"/>
        </pc:sldMkLst>
        <pc:spChg chg="mod">
          <ac:chgData name="Kush Tripathi" userId="7a3ee10a-3b61-41fe-ac67-b165fb7d4208" providerId="ADAL" clId="{3648A1A0-8608-A041-B296-EF2FA00C3C98}" dt="2023-06-21T07:52:33.029" v="15" actId="20577"/>
          <ac:spMkLst>
            <pc:docMk/>
            <pc:sldMk cId="72854251" sldId="262"/>
            <ac:spMk id="2" creationId="{A03B2EC1-B7BF-CE7B-C9A6-7635DA95F4F6}"/>
          </ac:spMkLst>
        </pc:spChg>
      </pc:sldChg>
      <pc:sldMasterChg chg="delSp mod">
        <pc:chgData name="Kush Tripathi" userId="7a3ee10a-3b61-41fe-ac67-b165fb7d4208" providerId="ADAL" clId="{3648A1A0-8608-A041-B296-EF2FA00C3C98}" dt="2023-06-21T07:54:05.982" v="16" actId="478"/>
        <pc:sldMasterMkLst>
          <pc:docMk/>
          <pc:sldMasterMk cId="3000897896" sldId="2147483712"/>
        </pc:sldMasterMkLst>
        <pc:picChg chg="del">
          <ac:chgData name="Kush Tripathi" userId="7a3ee10a-3b61-41fe-ac67-b165fb7d4208" providerId="ADAL" clId="{3648A1A0-8608-A041-B296-EF2FA00C3C98}" dt="2023-06-21T07:54:05.982" v="16" actId="478"/>
          <ac:picMkLst>
            <pc:docMk/>
            <pc:sldMasterMk cId="3000897896" sldId="2147483712"/>
            <ac:picMk id="7" creationId="{8BB56248-DD7E-DB48-09BE-49EDA9ED3984}"/>
          </ac:picMkLst>
        </pc:picChg>
        <pc:picChg chg="del">
          <ac:chgData name="Kush Tripathi" userId="7a3ee10a-3b61-41fe-ac67-b165fb7d4208" providerId="ADAL" clId="{3648A1A0-8608-A041-B296-EF2FA00C3C98}" dt="2023-06-21T07:54:05.982" v="16" actId="478"/>
          <ac:picMkLst>
            <pc:docMk/>
            <pc:sldMasterMk cId="3000897896" sldId="2147483712"/>
            <ac:picMk id="8" creationId="{14A64E4D-8DED-7830-2955-1BE78C5B0655}"/>
          </ac:picMkLst>
        </pc:picChg>
      </pc:sldMasterChg>
    </pc:docChg>
  </pc:docChgLst>
  <pc:docChgLst>
    <pc:chgData name="Khyati Chugh" userId="S::khyati@edunetfoundation.org::700a351f-f432-47f7-9b44-31f0ec9eb2e1" providerId="AD" clId="Web-{3D286AC7-ACFE-4308-9D88-3177AB8CCD44}"/>
    <pc:docChg chg="delSld">
      <pc:chgData name="Khyati Chugh" userId="S::khyati@edunetfoundation.org::700a351f-f432-47f7-9b44-31f0ec9eb2e1" providerId="AD" clId="Web-{3D286AC7-ACFE-4308-9D88-3177AB8CCD44}" dt="2023-06-21T05:32:19.960" v="0"/>
      <pc:docMkLst>
        <pc:docMk/>
      </pc:docMkLst>
      <pc:sldChg chg="del">
        <pc:chgData name="Khyati Chugh" userId="S::khyati@edunetfoundation.org::700a351f-f432-47f7-9b44-31f0ec9eb2e1" providerId="AD" clId="Web-{3D286AC7-ACFE-4308-9D88-3177AB8CCD44}" dt="2023-06-21T05:32:19.960" v="0"/>
        <pc:sldMkLst>
          <pc:docMk/>
          <pc:sldMk cId="2345340848"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7/21/2024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7/21/2024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7/21/2024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hansissaranya@gmail.com"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312420" y="825908"/>
            <a:ext cx="11262321" cy="666644"/>
          </a:xfrm>
        </p:spPr>
        <p:txBody>
          <a:bodyPr>
            <a:normAutofit/>
          </a:bodyPr>
          <a:lstStyle/>
          <a:p>
            <a:r>
              <a:rPr lang="en-GB" sz="3600" dirty="0"/>
              <a:t>Student </a:t>
            </a:r>
            <a:r>
              <a:rPr lang="en-GB" dirty="0"/>
              <a:t>Details</a:t>
            </a: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3238499"/>
            <a:ext cx="12192000" cy="3153833"/>
          </a:xfrm>
          <a:prstGeom prst="rect">
            <a:avLst/>
          </a:prstGeom>
        </p:spPr>
      </p:pic>
      <p:sp>
        <p:nvSpPr>
          <p:cNvPr id="7" name="TextBox 6">
            <a:extLst>
              <a:ext uri="{FF2B5EF4-FFF2-40B4-BE49-F238E27FC236}">
                <a16:creationId xmlns:a16="http://schemas.microsoft.com/office/drawing/2014/main" id="{1F5907AC-3579-C615-B3A5-D84356A201CA}"/>
              </a:ext>
            </a:extLst>
          </p:cNvPr>
          <p:cNvSpPr txBox="1"/>
          <p:nvPr/>
        </p:nvSpPr>
        <p:spPr>
          <a:xfrm>
            <a:off x="365761" y="1492552"/>
            <a:ext cx="11078988" cy="2031325"/>
          </a:xfrm>
          <a:prstGeom prst="rect">
            <a:avLst/>
          </a:prstGeom>
          <a:noFill/>
        </p:spPr>
        <p:txBody>
          <a:bodyPr wrap="square" rtlCol="0">
            <a:spAutoFit/>
          </a:bodyPr>
          <a:lstStyle/>
          <a:p>
            <a:r>
              <a:rPr lang="en-US" dirty="0"/>
              <a:t>NAME: VASIREDDY JHANSI SARANYA</a:t>
            </a:r>
          </a:p>
          <a:p>
            <a:r>
              <a:rPr lang="en-US" dirty="0"/>
              <a:t>SKILLS BUILD MAIL ID: </a:t>
            </a:r>
            <a:r>
              <a:rPr lang="en-US" dirty="0">
                <a:hlinkClick r:id="rId3"/>
              </a:rPr>
              <a:t>jhansissaranya@gmail.com</a:t>
            </a:r>
            <a:endParaRPr lang="en-US" dirty="0"/>
          </a:p>
          <a:p>
            <a:r>
              <a:rPr lang="en-US" dirty="0"/>
              <a:t>COLLEGE NAME: MALLAREDDY COLLEGE OF ENGINEERING FOR WOMEN</a:t>
            </a:r>
          </a:p>
          <a:p>
            <a:r>
              <a:rPr lang="en-US" dirty="0"/>
              <a:t>INTERNSHIP DOMAIN: FRONT END DEVELOPMENT</a:t>
            </a:r>
          </a:p>
          <a:p>
            <a:r>
              <a:rPr lang="en-US" dirty="0"/>
              <a:t>START DATE:24.06.2024</a:t>
            </a:r>
          </a:p>
          <a:p>
            <a:r>
              <a:rPr lang="en-US" dirty="0"/>
              <a:t>END DATE:31.07.2024</a:t>
            </a:r>
          </a:p>
          <a:p>
            <a:endParaRPr lang="en-IN" dirty="0"/>
          </a:p>
        </p:txBody>
      </p:sp>
      <p:sp>
        <p:nvSpPr>
          <p:cNvPr id="8" name="Rectangle: Rounded Corners 7">
            <a:extLst>
              <a:ext uri="{FF2B5EF4-FFF2-40B4-BE49-F238E27FC236}">
                <a16:creationId xmlns:a16="http://schemas.microsoft.com/office/drawing/2014/main" id="{C0F0E3E1-4E4F-2E60-CA9A-27505C797BC1}"/>
              </a:ext>
            </a:extLst>
          </p:cNvPr>
          <p:cNvSpPr/>
          <p:nvPr/>
        </p:nvSpPr>
        <p:spPr>
          <a:xfrm>
            <a:off x="9685020" y="879142"/>
            <a:ext cx="1615440" cy="1696418"/>
          </a:xfrm>
          <a:prstGeom prst="roundRect">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endParaRPr lang="en-US"/>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ormAutofit/>
          </a:bodyPr>
          <a:lstStyle/>
          <a:p>
            <a:r>
              <a:rPr lang="en-GB"/>
              <a:t>PROJECT TITLE/Problem Statement</a:t>
            </a:r>
            <a:br>
              <a:rPr lang="en-GB"/>
            </a:b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CREATING A EDUCATIONAL CLONE WEBSITE /APPLICATION</a:t>
            </a:r>
          </a:p>
          <a:p>
            <a:r>
              <a:rPr lang="en-US" dirty="0"/>
              <a:t>Develop a clone of an existing educational website to explore and demonstrate proficiency in web development and educational technology integration. The project involves replicating the functionality, features, and design elements of the original website while ensuring scalability, security, and user-friendliness. Key objectives include studying the architecture and user experience of the target site, implementing responsive design principles for various devices, and integrating educational content management systems (CMS) and interactive learning tools. The cloned website should maintain high fidelity to the original, with enhancements in usability and accessibility where feasible, aimed at facilitating seamless access to educational resources and improving learning outcomes.</a:t>
            </a:r>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lnSpcReduction="10000"/>
          </a:bodyPr>
          <a:lstStyle/>
          <a:p>
            <a:r>
              <a:rPr lang="en-US" dirty="0"/>
              <a:t>In this presentation, we will explore the process of cloning an educational website/application. We'll begin with an overview of the project goals and introduce the original website/application we aim to replicate. Our analysis will delve into key features and the underlying architecture, identifying essential components for replication. The planning phase will outline our approach, including project scope, timeline, and methodology to ensure a structured development process. Technical implementation details will cover the selection of appropriate technologies, tools, and the setup of our development environment.</a:t>
            </a:r>
          </a:p>
          <a:p>
            <a:r>
              <a:rPr lang="en-US" dirty="0"/>
              <a:t>Next, we'll discuss design considerations, focusing on user interface (UI) and user experience (UX) principles, as well as the implementation of responsive design to optimize accessibility across various devices. Content management and integration strategies will be highlighted, particularly the integration of a robust content management system (CMS) and incorporation of educational content to mirror the original site's functionality. Testing and quality assurance procedures will ensure the cloned site meets high standards, encompassing functionality testing, usability checks, and thorough bug fixing and optimization.</a:t>
            </a:r>
          </a:p>
          <a:p>
            <a:pPr marL="0" indent="0">
              <a:buNone/>
            </a:pPr>
            <a:endParaRPr lang="en-US" dirty="0"/>
          </a:p>
          <a:p>
            <a:endParaRPr lang="en-US" dirty="0"/>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a:t>PROJECT  OVERVIEW</a:t>
            </a:r>
          </a:p>
        </p:txBody>
      </p:sp>
      <p:sp>
        <p:nvSpPr>
          <p:cNvPr id="4" name="Rectangle 1">
            <a:extLst>
              <a:ext uri="{FF2B5EF4-FFF2-40B4-BE49-F238E27FC236}">
                <a16:creationId xmlns:a16="http://schemas.microsoft.com/office/drawing/2014/main" id="{C057589D-269B-8319-3706-F5DF776C634A}"/>
              </a:ext>
            </a:extLst>
          </p:cNvPr>
          <p:cNvSpPr>
            <a:spLocks noGrp="1" noChangeArrowheads="1"/>
          </p:cNvSpPr>
          <p:nvPr>
            <p:ph idx="1"/>
          </p:nvPr>
        </p:nvSpPr>
        <p:spPr bwMode="auto">
          <a:xfrm rot="10608167" flipV="1">
            <a:off x="581192" y="531502"/>
            <a:ext cx="1161080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of cloning an educational website/application aims to replicate the functionality, features, and user experience of an existing educational platform for learning purposes. The primary purpose is to gain practical experience in web development and educational technology integration by mimicking a successful model. This endeavor allows for a deep dive into the target website/application's architecture, user interface (UI), and content management system (CMS), fostering learning and skill development in these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Scope-wise, the project encompasses comprehensive analysis of the original site's features and technical structure, followed by planning and execution phases that involve selecting appropriate technologies, designing a user-friendly interface, integrating educational content, and ensuring seamless functionality across various devices through responsive design principles. The objective is not only to successfully clone the website/application but also to enhance understanding of web development best practices, usability standards, and the importance of robust testing and quality assurance processes.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Ultimately, the project aims to deliver a cloned educational website/application that mirrors the original's capabilities while potentially improving upon its design and usability. This practical exercise serves as a learning tool for participants, equipping them with valuable skills in website development, user experience design, and project management within an educational technology context.</a:t>
            </a:r>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sz="2800"/>
              <a:t>WHO ARE THE END USERS of this project?</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fontScale="55000" lnSpcReduction="20000"/>
          </a:bodyPr>
          <a:lstStyle/>
          <a:p>
            <a:r>
              <a:rPr lang="en-US" dirty="0"/>
              <a:t>The end users of the project involving the cloning of an educational website/application can be categorized into different groups, each with specific characteristics, needs, and potential benefits from the solution:</a:t>
            </a:r>
          </a:p>
          <a:p>
            <a:endParaRPr lang="en-US" dirty="0"/>
          </a:p>
          <a:p>
            <a:r>
              <a:rPr lang="en-US" dirty="0"/>
              <a:t>1. **Students:**</a:t>
            </a:r>
          </a:p>
          <a:p>
            <a:r>
              <a:rPr lang="en-US" dirty="0"/>
              <a:t>   -</a:t>
            </a:r>
          </a:p>
          <a:p>
            <a:r>
              <a:rPr lang="en-US" dirty="0"/>
              <a:t>2. **Educators and Instructors:**</a:t>
            </a:r>
          </a:p>
          <a:p>
            <a:endParaRPr lang="en-US" dirty="0"/>
          </a:p>
          <a:p>
            <a:r>
              <a:rPr lang="en-US" dirty="0"/>
              <a:t>3. **Administrators and Educational Institutions:**</a:t>
            </a:r>
          </a:p>
          <a:p>
            <a:r>
              <a:rPr lang="en-US" dirty="0"/>
              <a:t>.</a:t>
            </a:r>
          </a:p>
          <a:p>
            <a:endParaRPr lang="en-US" dirty="0"/>
          </a:p>
          <a:p>
            <a:r>
              <a:rPr lang="en-US" dirty="0"/>
              <a:t>4. **Developers and IT Professionals:**</a:t>
            </a:r>
          </a:p>
          <a:p>
            <a:r>
              <a:rPr lang="en-US" dirty="0"/>
              <a:t>.</a:t>
            </a:r>
          </a:p>
          <a:p>
            <a:endParaRPr lang="en-US" dirty="0"/>
          </a:p>
          <a:p>
            <a:r>
              <a:rPr lang="en-US" dirty="0"/>
              <a:t>5. **General Public (Parents, Guardians, and Lifelong Learners):**</a:t>
            </a:r>
          </a:p>
          <a:p>
            <a:r>
              <a:rPr lang="en-US" dirty="0"/>
              <a:t>   </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4" name="Rectangle 1">
            <a:extLst>
              <a:ext uri="{FF2B5EF4-FFF2-40B4-BE49-F238E27FC236}">
                <a16:creationId xmlns:a16="http://schemas.microsoft.com/office/drawing/2014/main" id="{C6E735A3-EE38-1554-DD60-018A3DA7B1C0}"/>
              </a:ext>
            </a:extLst>
          </p:cNvPr>
          <p:cNvSpPr>
            <a:spLocks noGrp="1" noChangeArrowheads="1"/>
          </p:cNvSpPr>
          <p:nvPr>
            <p:ph idx="1"/>
          </p:nvPr>
        </p:nvSpPr>
        <p:spPr bwMode="auto">
          <a:xfrm>
            <a:off x="581025" y="1768098"/>
            <a:ext cx="3378360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Enhanced Accessibility and Usability: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By replicating the original website/application, we ensure that students, educators, and administrators have easy access to educational resources and tools. The cloned platform maintains a user-friendly interface and navigation structure, facilitating seamless interaction and learning.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and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Our solution is designed to scale according to the needs of educational institutions, supporting large user bases and integrating smoothly with existing IT infrastructure. This scalability ensures that administrators can manage and expand the platform as educational demands evolve.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Educational Innovation and Support: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cloned platform supports educational innovation by incorporating interactive learning tools, content management systems (CMS), and features that foster collaboration and personalized learning experiences. This approach empowers educators to explore new teaching methods and engage students more effectively.</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Efficiency in Content Management: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educators and administrators, our solution streamlines content creation, delivery, and management processes. It provides robust CMS integration and administrative tools that simplify tasks such as tracking student progress, managing assessments, and communicating updates.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Security and Reliability: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We prioritize data security and reliability in our solution, ensuring that sensitive educational information is protected and the platform operates consistently without disruptions. This commitment to security enhances trust among users and stakeholders.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Continuous Improvement and Support: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Beyond initial deployment, our solution includes provisions for ongoing maintenance, updates, and user support. This ensures that the platform remains current with technological advancements and user feedback, continuously enhancing its value and usability.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endParaRPr lang="en-US"/>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MODELLING</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endParaRPr lang="en-US"/>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lstStyle/>
          <a:p>
            <a:endParaRPr lang="en-US"/>
          </a:p>
        </p:txBody>
      </p:sp>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986</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Franklin Gothic Book</vt:lpstr>
      <vt:lpstr>Franklin Gothic Demi</vt:lpstr>
      <vt:lpstr>Wingdings 2</vt:lpstr>
      <vt:lpstr>DividendVTI</vt:lpstr>
      <vt:lpstr>Student Details</vt:lpstr>
      <vt:lpstr>PROJECT TITLE/Problem Statement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Pathuri Varalakshmi</cp:lastModifiedBy>
  <cp:revision>2</cp:revision>
  <dcterms:created xsi:type="dcterms:W3CDTF">2021-05-26T16:50:10Z</dcterms:created>
  <dcterms:modified xsi:type="dcterms:W3CDTF">2024-07-21T10:22:20Z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