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1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6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44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81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82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3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5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3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0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7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6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4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BD98-1E42-4914-B1DE-EECB255C5DB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ED909-5EF3-3939-4582-FEEEDBE4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537" y="161028"/>
            <a:ext cx="9001462" cy="724618"/>
          </a:xfrm>
        </p:spPr>
        <p:txBody>
          <a:bodyPr>
            <a:noAutofit/>
          </a:bodyPr>
          <a:lstStyle/>
          <a:p>
            <a:r>
              <a:rPr lang="en-IN" sz="1800" u="sng" dirty="0">
                <a:solidFill>
                  <a:schemeClr val="tx2">
                    <a:lumMod val="50000"/>
                  </a:schemeClr>
                </a:solidFill>
              </a:rPr>
              <a:t>“AI TOOL FOR MUSIC RECOMMANDATIONS USING </a:t>
            </a:r>
            <a:r>
              <a:rPr lang="en-IN" sz="1800" u="sng" dirty="0" smtClean="0">
                <a:solidFill>
                  <a:schemeClr val="tx2">
                    <a:lumMod val="50000"/>
                  </a:schemeClr>
                </a:solidFill>
              </a:rPr>
              <a:t>FEELINGS </a:t>
            </a:r>
            <a:r>
              <a:rPr lang="en-IN" sz="1800" u="sng" dirty="0">
                <a:solidFill>
                  <a:schemeClr val="tx2">
                    <a:lumMod val="50000"/>
                  </a:schemeClr>
                </a:solidFill>
              </a:rPr>
              <a:t>FROM THE </a:t>
            </a:r>
            <a:r>
              <a:rPr lang="en-IN" sz="1800" u="sng" dirty="0" smtClean="0">
                <a:solidFill>
                  <a:schemeClr val="tx2">
                    <a:lumMod val="50000"/>
                  </a:schemeClr>
                </a:solidFill>
              </a:rPr>
              <a:t>USER”</a:t>
            </a:r>
            <a:endParaRPr lang="en-IN" sz="18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C76EC7-3F0F-01B5-570E-F56286C48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" y="1092679"/>
            <a:ext cx="11996468" cy="5670430"/>
          </a:xfrm>
        </p:spPr>
        <p:txBody>
          <a:bodyPr>
            <a:normAutofit/>
          </a:bodyPr>
          <a:lstStyle/>
          <a:p>
            <a:pPr algn="l"/>
            <a:r>
              <a:rPr lang="en-IN" sz="1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STATEMENT:     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User struggle to find music that fits their mood due to overwhelming choices. An AI tool is needed to recommend songs based on emotional feedback, simplifying discovery.</a:t>
            </a:r>
          </a:p>
          <a:p>
            <a:pPr algn="l"/>
            <a:r>
              <a:rPr lang="en-US" sz="1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ALGORITHM USED: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Emotion Recognition with Neural Networks. This approach uses a neural network to analyze the user's input and determine their emotional state, then recommends songs that align with the detected sentiment.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charset="0"/>
              </a:rPr>
              <a:t>Since its simple Implementation using Python.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en-US" sz="18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DATASET:</a:t>
            </a:r>
          </a:p>
          <a:p>
            <a:pPr algn="l"/>
            <a:r>
              <a:rPr lang="en-US" sz="18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Kaggle</a:t>
            </a:r>
            <a:r>
              <a:rPr lang="en-US" sz="18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spotify</a:t>
            </a:r>
            <a:r>
              <a:rPr lang="en-US" sz="18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18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ganna</a:t>
            </a:r>
            <a:endParaRPr lang="en-US" sz="1800" b="1" u="sng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8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</a:t>
            </a:r>
            <a:r>
              <a:rPr lang="en-US" sz="1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://www.kaggle.com/datasets/mrmorj/dataset-of-songs-in-spotify</a:t>
            </a:r>
            <a:endParaRPr lang="en-US" sz="1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en-US" sz="18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EXPECTED </a:t>
            </a:r>
            <a:r>
              <a:rPr lang="en-US" sz="1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OUTPUT: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expected output of an AI-based Music recommendation's using feelings feedback from the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user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Python typically consists of a classification label (e.g., when the user give happy AI gives happy songs list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                                                                       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                                                                                             GROUP-06</a:t>
            </a:r>
          </a:p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                                                                              2320040034-K.SINDHU</a:t>
            </a:r>
          </a:p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                                                                              2320040074-V.HARSHINI                                                                                             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</a:t>
            </a:r>
            <a:endParaRPr lang="en-US" sz="1800" b="1" dirty="0">
              <a:latin typeface="+mj-lt"/>
            </a:endParaRPr>
          </a:p>
          <a:p>
            <a:pPr algn="l"/>
            <a:endParaRPr lang="en-US" sz="1600" dirty="0">
              <a:latin typeface="+mj-lt"/>
            </a:endParaRPr>
          </a:p>
          <a:p>
            <a:pPr algn="l"/>
            <a:endParaRPr lang="en-US" sz="2000" b="1" u="sng" dirty="0">
              <a:latin typeface="+mj-lt"/>
            </a:endParaRPr>
          </a:p>
          <a:p>
            <a:pPr algn="l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065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142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“AI TOOL FOR MUSIC RECOMMANDATIONS USING FEELINGS FROM THE USER”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“AI TOOL FOR MUSIC RECOMMANDATIONS USING FEELINGS FROM THE USER”</dc:title>
  <dc:creator>challa shaharsha</dc:creator>
  <cp:lastModifiedBy>Microsoft account</cp:lastModifiedBy>
  <cp:revision>8</cp:revision>
  <dcterms:created xsi:type="dcterms:W3CDTF">2024-08-23T08:32:53Z</dcterms:created>
  <dcterms:modified xsi:type="dcterms:W3CDTF">2024-09-19T04:33:34Z</dcterms:modified>
</cp:coreProperties>
</file>