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8" d="100"/>
          <a:sy n="58" d="100"/>
        </p:scale>
        <p:origin x="6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FC65C-4DA3-49F1-A7DD-0CCF205F2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ECF3D8-EAA0-4A26-A5F2-FE767873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B96A-E749-40E7-AFDE-0B4C9B033FA0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045777-C291-4BDA-85D1-65F4C527B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1E435-A0BF-49BB-9B2A-76620AE48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C2D60-5540-410F-A46D-50B566CB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0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16F3DD-E42C-498C-AC19-889220440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A7D98-7699-44F6-B224-78AD1DF05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D6BE0-5A01-4E1A-837B-2E5E4CA6E6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BB96A-E749-40E7-AFDE-0B4C9B033FA0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E3E69-C9CF-490C-BCA5-0166D9B14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927F6-7FC6-4C9F-8A90-8E12EAFE9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C2D60-5540-410F-A46D-50B566CB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14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" y="0"/>
            <a:ext cx="5029933" cy="75596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0312" y="0"/>
            <a:ext cx="5040304" cy="7559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3F82B4-0CF7-4E76-8BF7-FD667D01F059}"/>
              </a:ext>
            </a:extLst>
          </p:cNvPr>
          <p:cNvPicPr/>
          <p:nvPr/>
        </p:nvPicPr>
        <p:blipFill rotWithShape="1">
          <a:blip r:embed="rId2"/>
          <a:srcRect l="118" r="117" b="-1"/>
          <a:stretch/>
        </p:blipFill>
        <p:spPr>
          <a:xfrm>
            <a:off x="955440" y="703013"/>
            <a:ext cx="8177084" cy="6147348"/>
          </a:xfrm>
          <a:prstGeom prst="rect">
            <a:avLst/>
          </a:prstGeom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5402652-8E11-4149-B5B6-539A7202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400"/>
              <a:t>Using Machine Learning Classification techniques</a:t>
            </a:r>
            <a:br>
              <a:rPr lang="en-US" sz="3400"/>
            </a:br>
            <a:r>
              <a:rPr lang="en-US" sz="3400"/>
              <a:t>to detect BotNet Traffic</a:t>
            </a:r>
          </a:p>
        </p:txBody>
      </p:sp>
    </p:spTree>
    <p:extLst>
      <p:ext uri="{BB962C8B-B14F-4D97-AF65-F5344CB8AC3E}">
        <p14:creationId xmlns:p14="http://schemas.microsoft.com/office/powerpoint/2010/main" val="3415617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" y="0"/>
            <a:ext cx="5029933" cy="75596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0312" y="0"/>
            <a:ext cx="5040304" cy="7559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DC3487-B67F-4F55-A6A3-033EC0FFA132}"/>
              </a:ext>
            </a:extLst>
          </p:cNvPr>
          <p:cNvPicPr/>
          <p:nvPr/>
        </p:nvPicPr>
        <p:blipFill rotWithShape="1">
          <a:blip r:embed="rId2"/>
          <a:srcRect r="236" b="-1"/>
          <a:stretch/>
        </p:blipFill>
        <p:spPr>
          <a:xfrm>
            <a:off x="955440" y="703013"/>
            <a:ext cx="8177084" cy="6147348"/>
          </a:xfrm>
          <a:prstGeom prst="rect">
            <a:avLst/>
          </a:prstGeom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2C1D0E8-1EE0-4846-9722-96A694CA8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continued...</a:t>
            </a:r>
          </a:p>
        </p:txBody>
      </p:sp>
    </p:spTree>
    <p:extLst>
      <p:ext uri="{BB962C8B-B14F-4D97-AF65-F5344CB8AC3E}">
        <p14:creationId xmlns:p14="http://schemas.microsoft.com/office/powerpoint/2010/main" val="3671577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" y="0"/>
            <a:ext cx="5029933" cy="75596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0312" y="0"/>
            <a:ext cx="5040304" cy="7559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1E6B51-CE3B-4286-AB11-691A682DD9EB}"/>
              </a:ext>
            </a:extLst>
          </p:cNvPr>
          <p:cNvPicPr/>
          <p:nvPr/>
        </p:nvPicPr>
        <p:blipFill rotWithShape="1">
          <a:blip r:embed="rId2"/>
          <a:srcRect r="236" b="-1"/>
          <a:stretch/>
        </p:blipFill>
        <p:spPr>
          <a:xfrm>
            <a:off x="955440" y="703013"/>
            <a:ext cx="8177084" cy="6147348"/>
          </a:xfrm>
          <a:prstGeom prst="rect">
            <a:avLst/>
          </a:prstGeom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E1D8FB2-E787-46E1-ABB5-116C95DD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continued...</a:t>
            </a:r>
          </a:p>
        </p:txBody>
      </p:sp>
    </p:spTree>
    <p:extLst>
      <p:ext uri="{BB962C8B-B14F-4D97-AF65-F5344CB8AC3E}">
        <p14:creationId xmlns:p14="http://schemas.microsoft.com/office/powerpoint/2010/main" val="1166711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" y="0"/>
            <a:ext cx="5029933" cy="75596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0312" y="0"/>
            <a:ext cx="5040304" cy="7559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864032-3F1D-4DFF-BA72-4B225D3583B4}"/>
              </a:ext>
            </a:extLst>
          </p:cNvPr>
          <p:cNvPicPr/>
          <p:nvPr/>
        </p:nvPicPr>
        <p:blipFill rotWithShape="1">
          <a:blip r:embed="rId2"/>
          <a:srcRect r="236" b="-1"/>
          <a:stretch/>
        </p:blipFill>
        <p:spPr>
          <a:xfrm>
            <a:off x="955440" y="703013"/>
            <a:ext cx="8177084" cy="6147348"/>
          </a:xfrm>
          <a:prstGeom prst="rect">
            <a:avLst/>
          </a:prstGeom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9802C7A-896E-4797-92F4-DF32ED6F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Evaluation and results</a:t>
            </a:r>
          </a:p>
        </p:txBody>
      </p:sp>
    </p:spTree>
    <p:extLst>
      <p:ext uri="{BB962C8B-B14F-4D97-AF65-F5344CB8AC3E}">
        <p14:creationId xmlns:p14="http://schemas.microsoft.com/office/powerpoint/2010/main" val="1775554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" y="0"/>
            <a:ext cx="5029933" cy="75596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0312" y="0"/>
            <a:ext cx="5040304" cy="7559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6A8420-9553-4564-8809-6091EC0EDD88}"/>
              </a:ext>
            </a:extLst>
          </p:cNvPr>
          <p:cNvPicPr/>
          <p:nvPr/>
        </p:nvPicPr>
        <p:blipFill rotWithShape="1">
          <a:blip r:embed="rId2"/>
          <a:srcRect r="236" b="-1"/>
          <a:stretch/>
        </p:blipFill>
        <p:spPr>
          <a:xfrm>
            <a:off x="955440" y="703013"/>
            <a:ext cx="8177084" cy="6147348"/>
          </a:xfrm>
          <a:prstGeom prst="rect">
            <a:avLst/>
          </a:prstGeom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C15C864-B803-44B3-B808-EE5D4D822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continued...</a:t>
            </a:r>
          </a:p>
        </p:txBody>
      </p:sp>
    </p:spTree>
    <p:extLst>
      <p:ext uri="{BB962C8B-B14F-4D97-AF65-F5344CB8AC3E}">
        <p14:creationId xmlns:p14="http://schemas.microsoft.com/office/powerpoint/2010/main" val="1320552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" y="0"/>
            <a:ext cx="5029933" cy="75596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0312" y="0"/>
            <a:ext cx="5040304" cy="7559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F35DDA-288C-4EC4-ACE2-86D356E59706}"/>
              </a:ext>
            </a:extLst>
          </p:cNvPr>
          <p:cNvPicPr/>
          <p:nvPr/>
        </p:nvPicPr>
        <p:blipFill rotWithShape="1">
          <a:blip r:embed="rId2"/>
          <a:srcRect r="236" b="-1"/>
          <a:stretch/>
        </p:blipFill>
        <p:spPr>
          <a:xfrm>
            <a:off x="955440" y="703013"/>
            <a:ext cx="8177084" cy="6147348"/>
          </a:xfrm>
          <a:prstGeom prst="rect">
            <a:avLst/>
          </a:prstGeom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E664D3A-814C-434A-B37D-DE281621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Related work</a:t>
            </a:r>
          </a:p>
        </p:txBody>
      </p:sp>
    </p:spTree>
    <p:extLst>
      <p:ext uri="{BB962C8B-B14F-4D97-AF65-F5344CB8AC3E}">
        <p14:creationId xmlns:p14="http://schemas.microsoft.com/office/powerpoint/2010/main" val="3750045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" y="0"/>
            <a:ext cx="5029933" cy="75596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0312" y="0"/>
            <a:ext cx="5040304" cy="7559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672B38-7D1F-4275-8F84-A41F0EDFBC4D}"/>
              </a:ext>
            </a:extLst>
          </p:cNvPr>
          <p:cNvPicPr/>
          <p:nvPr/>
        </p:nvPicPr>
        <p:blipFill rotWithShape="1">
          <a:blip r:embed="rId2"/>
          <a:srcRect r="236" b="-1"/>
          <a:stretch/>
        </p:blipFill>
        <p:spPr>
          <a:xfrm>
            <a:off x="955440" y="703013"/>
            <a:ext cx="8177084" cy="6147348"/>
          </a:xfrm>
          <a:prstGeom prst="rect">
            <a:avLst/>
          </a:prstGeom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DA2F752-9A61-40F3-9313-42B8EE97D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80440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" y="0"/>
            <a:ext cx="5029933" cy="75596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0312" y="0"/>
            <a:ext cx="5040304" cy="7559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6140DF-A0E3-47A5-96D6-CC45588AA8F1}"/>
              </a:ext>
            </a:extLst>
          </p:cNvPr>
          <p:cNvPicPr/>
          <p:nvPr/>
        </p:nvPicPr>
        <p:blipFill rotWithShape="1">
          <a:blip r:embed="rId2"/>
          <a:srcRect r="236" b="-1"/>
          <a:stretch/>
        </p:blipFill>
        <p:spPr>
          <a:xfrm>
            <a:off x="955440" y="703013"/>
            <a:ext cx="8177084" cy="6147348"/>
          </a:xfrm>
          <a:prstGeom prst="rect">
            <a:avLst/>
          </a:prstGeom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D0B6004-F706-4589-B53B-96E93194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951155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" y="0"/>
            <a:ext cx="5029933" cy="75596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0312" y="0"/>
            <a:ext cx="5040304" cy="7559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80D513-7046-46D3-A235-6589ABAEBDC5}"/>
              </a:ext>
            </a:extLst>
          </p:cNvPr>
          <p:cNvPicPr/>
          <p:nvPr/>
        </p:nvPicPr>
        <p:blipFill rotWithShape="1">
          <a:blip r:embed="rId2"/>
          <a:srcRect r="236" b="-1"/>
          <a:stretch/>
        </p:blipFill>
        <p:spPr>
          <a:xfrm>
            <a:off x="955440" y="703013"/>
            <a:ext cx="8177084" cy="6147348"/>
          </a:xfrm>
          <a:prstGeom prst="rect">
            <a:avLst/>
          </a:prstGeom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8A38535-9DDD-43F6-9CD9-E0CCD34C9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br>
              <a:rPr lang="en-US" sz="900"/>
            </a:br>
            <a:br>
              <a:rPr lang="en-US" sz="900"/>
            </a:br>
            <a:br>
              <a:rPr lang="en-US" sz="900"/>
            </a:br>
            <a:br>
              <a:rPr lang="en-US" sz="900"/>
            </a:br>
            <a:br>
              <a:rPr lang="en-US" sz="900"/>
            </a:br>
            <a:br>
              <a:rPr lang="en-US" sz="900"/>
            </a:br>
            <a:br>
              <a:rPr lang="en-US" sz="900"/>
            </a:br>
            <a:br>
              <a:rPr lang="en-US" sz="900"/>
            </a:br>
            <a:r>
              <a:rPr lang="en-US" sz="90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340443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" y="0"/>
            <a:ext cx="5029933" cy="75596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0312" y="0"/>
            <a:ext cx="5040304" cy="7559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7E5FED-552A-45AA-ABF5-10CF8C98DCD5}"/>
              </a:ext>
            </a:extLst>
          </p:cNvPr>
          <p:cNvPicPr/>
          <p:nvPr/>
        </p:nvPicPr>
        <p:blipFill rotWithShape="1">
          <a:blip r:embed="rId2"/>
          <a:srcRect r="236" b="-1"/>
          <a:stretch/>
        </p:blipFill>
        <p:spPr>
          <a:xfrm>
            <a:off x="955440" y="703013"/>
            <a:ext cx="8177084" cy="6147348"/>
          </a:xfrm>
          <a:prstGeom prst="rect">
            <a:avLst/>
          </a:prstGeom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32FDDC7-6B61-424B-B81D-2FB0C436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714184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" y="0"/>
            <a:ext cx="5029933" cy="75596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0312" y="0"/>
            <a:ext cx="5040304" cy="7559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4B1F13-FC95-4AFF-8128-6E6940F95FFA}"/>
              </a:ext>
            </a:extLst>
          </p:cNvPr>
          <p:cNvPicPr/>
          <p:nvPr/>
        </p:nvPicPr>
        <p:blipFill rotWithShape="1">
          <a:blip r:embed="rId2"/>
          <a:srcRect r="236" b="-1"/>
          <a:stretch/>
        </p:blipFill>
        <p:spPr>
          <a:xfrm>
            <a:off x="955440" y="703013"/>
            <a:ext cx="8177084" cy="6147348"/>
          </a:xfrm>
          <a:prstGeom prst="rect">
            <a:avLst/>
          </a:prstGeom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B76D621-6ED7-4A98-8E11-7C9234C3C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2457448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" y="0"/>
            <a:ext cx="5029933" cy="75596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0312" y="0"/>
            <a:ext cx="5040304" cy="7559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16CE38-F4E5-4CD1-BA91-EAD380323EAC}"/>
              </a:ext>
            </a:extLst>
          </p:cNvPr>
          <p:cNvPicPr/>
          <p:nvPr/>
        </p:nvPicPr>
        <p:blipFill rotWithShape="1">
          <a:blip r:embed="rId2"/>
          <a:srcRect r="236" b="-1"/>
          <a:stretch/>
        </p:blipFill>
        <p:spPr>
          <a:xfrm>
            <a:off x="955440" y="703013"/>
            <a:ext cx="8177084" cy="6147348"/>
          </a:xfrm>
          <a:prstGeom prst="rect">
            <a:avLst/>
          </a:prstGeom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E784119-3521-4C5B-9209-57B80E6CB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1738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" y="0"/>
            <a:ext cx="5029933" cy="75596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0312" y="0"/>
            <a:ext cx="5040304" cy="7559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00E06B-B550-4FDA-8DA5-0CE567753B16}"/>
              </a:ext>
            </a:extLst>
          </p:cNvPr>
          <p:cNvPicPr/>
          <p:nvPr/>
        </p:nvPicPr>
        <p:blipFill rotWithShape="1">
          <a:blip r:embed="rId2"/>
          <a:srcRect r="236" b="-1"/>
          <a:stretch/>
        </p:blipFill>
        <p:spPr>
          <a:xfrm>
            <a:off x="955440" y="703013"/>
            <a:ext cx="8177084" cy="6147348"/>
          </a:xfrm>
          <a:prstGeom prst="rect">
            <a:avLst/>
          </a:prstGeom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73BA62D-2256-42C9-BD9B-7F98D682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Project Description</a:t>
            </a:r>
          </a:p>
        </p:txBody>
      </p:sp>
    </p:spTree>
    <p:extLst>
      <p:ext uri="{BB962C8B-B14F-4D97-AF65-F5344CB8AC3E}">
        <p14:creationId xmlns:p14="http://schemas.microsoft.com/office/powerpoint/2010/main" val="2905543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" y="0"/>
            <a:ext cx="5029933" cy="75596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0312" y="0"/>
            <a:ext cx="5040304" cy="7559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A2D11E-7E34-4B49-ADCE-57C7B810A6CC}"/>
              </a:ext>
            </a:extLst>
          </p:cNvPr>
          <p:cNvPicPr/>
          <p:nvPr/>
        </p:nvPicPr>
        <p:blipFill rotWithShape="1">
          <a:blip r:embed="rId2"/>
          <a:srcRect r="236" b="-1"/>
          <a:stretch/>
        </p:blipFill>
        <p:spPr>
          <a:xfrm>
            <a:off x="955440" y="703013"/>
            <a:ext cx="8177084" cy="6147348"/>
          </a:xfrm>
          <a:prstGeom prst="rect">
            <a:avLst/>
          </a:prstGeom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564122F-F91D-4F97-8572-62D18805E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continued...</a:t>
            </a:r>
          </a:p>
        </p:txBody>
      </p:sp>
    </p:spTree>
    <p:extLst>
      <p:ext uri="{BB962C8B-B14F-4D97-AF65-F5344CB8AC3E}">
        <p14:creationId xmlns:p14="http://schemas.microsoft.com/office/powerpoint/2010/main" val="2311577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" y="0"/>
            <a:ext cx="5029933" cy="75596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0312" y="0"/>
            <a:ext cx="5040304" cy="7559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F9CEC6-35A2-4FFA-B8DD-1F5D70481267}"/>
              </a:ext>
            </a:extLst>
          </p:cNvPr>
          <p:cNvPicPr/>
          <p:nvPr/>
        </p:nvPicPr>
        <p:blipFill rotWithShape="1">
          <a:blip r:embed="rId2"/>
          <a:srcRect r="236" b="-1"/>
          <a:stretch/>
        </p:blipFill>
        <p:spPr>
          <a:xfrm>
            <a:off x="955440" y="703013"/>
            <a:ext cx="8177084" cy="6147348"/>
          </a:xfrm>
          <a:prstGeom prst="rect">
            <a:avLst/>
          </a:prstGeom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016407E-5F7A-4DBE-9411-03304099B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continued...</a:t>
            </a:r>
          </a:p>
        </p:txBody>
      </p:sp>
    </p:spTree>
    <p:extLst>
      <p:ext uri="{BB962C8B-B14F-4D97-AF65-F5344CB8AC3E}">
        <p14:creationId xmlns:p14="http://schemas.microsoft.com/office/powerpoint/2010/main" val="1406512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" y="0"/>
            <a:ext cx="5029933" cy="75596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0312" y="0"/>
            <a:ext cx="5040304" cy="7559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C514C4-C607-4870-ADDC-C96A8E6F2AA5}"/>
              </a:ext>
            </a:extLst>
          </p:cNvPr>
          <p:cNvPicPr/>
          <p:nvPr/>
        </p:nvPicPr>
        <p:blipFill rotWithShape="1">
          <a:blip r:embed="rId2"/>
          <a:srcRect r="236" b="-1"/>
          <a:stretch/>
        </p:blipFill>
        <p:spPr>
          <a:xfrm>
            <a:off x="955440" y="703013"/>
            <a:ext cx="8177084" cy="6147348"/>
          </a:xfrm>
          <a:prstGeom prst="rect">
            <a:avLst/>
          </a:prstGeom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6EA30A2-F797-4220-8355-6363ABA3E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continued...</a:t>
            </a:r>
          </a:p>
        </p:txBody>
      </p:sp>
    </p:spTree>
    <p:extLst>
      <p:ext uri="{BB962C8B-B14F-4D97-AF65-F5344CB8AC3E}">
        <p14:creationId xmlns:p14="http://schemas.microsoft.com/office/powerpoint/2010/main" val="837808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" y="0"/>
            <a:ext cx="5029933" cy="75596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0312" y="0"/>
            <a:ext cx="5040304" cy="7559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648F2C-8562-4EB5-A449-46C595531B4E}"/>
              </a:ext>
            </a:extLst>
          </p:cNvPr>
          <p:cNvPicPr/>
          <p:nvPr/>
        </p:nvPicPr>
        <p:blipFill rotWithShape="1">
          <a:blip r:embed="rId2"/>
          <a:srcRect r="236" b="-1"/>
          <a:stretch/>
        </p:blipFill>
        <p:spPr>
          <a:xfrm>
            <a:off x="955440" y="703013"/>
            <a:ext cx="8177084" cy="6147348"/>
          </a:xfrm>
          <a:prstGeom prst="rect">
            <a:avLst/>
          </a:prstGeom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DB4C535-5ACB-4522-AFD3-36C75186D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continued...</a:t>
            </a:r>
          </a:p>
        </p:txBody>
      </p:sp>
    </p:spTree>
    <p:extLst>
      <p:ext uri="{BB962C8B-B14F-4D97-AF65-F5344CB8AC3E}">
        <p14:creationId xmlns:p14="http://schemas.microsoft.com/office/powerpoint/2010/main" val="2757325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47</Words>
  <Application>Microsoft Office PowerPoint</Application>
  <PresentationFormat>Custom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Using Machine Learning Classification techniques to detect BotNet Traffic</vt:lpstr>
      <vt:lpstr>Contents</vt:lpstr>
      <vt:lpstr>Abstract</vt:lpstr>
      <vt:lpstr>Introduction</vt:lpstr>
      <vt:lpstr>Project Description</vt:lpstr>
      <vt:lpstr>continued...</vt:lpstr>
      <vt:lpstr>continued...</vt:lpstr>
      <vt:lpstr>continued...</vt:lpstr>
      <vt:lpstr>continued...</vt:lpstr>
      <vt:lpstr>continued...</vt:lpstr>
      <vt:lpstr>continued...</vt:lpstr>
      <vt:lpstr>Evaluation and results</vt:lpstr>
      <vt:lpstr>continued...</vt:lpstr>
      <vt:lpstr>Related work</vt:lpstr>
      <vt:lpstr>Conclusion</vt:lpstr>
      <vt:lpstr>References</vt:lpstr>
      <vt:lpstr>        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Machine Learning Classification techniques to detect BotNet Traffic</dc:title>
  <dc:creator>Vasireddy,Sai Datta Vara Prasad</dc:creator>
  <cp:lastModifiedBy>Vasireddy,Sai Datta Vara Prasad</cp:lastModifiedBy>
  <cp:revision>2</cp:revision>
  <dcterms:created xsi:type="dcterms:W3CDTF">2021-04-28T17:04:34Z</dcterms:created>
  <dcterms:modified xsi:type="dcterms:W3CDTF">2021-04-28T17:13:18Z</dcterms:modified>
</cp:coreProperties>
</file>