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539F-0C04-4B41-B17B-9F6313A0CB2D}" type="datetimeFigureOut">
              <a:rPr lang="en-US" smtClean="0"/>
              <a:t>2/20/2015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159A-4C75-4B17-A927-A860C99336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539F-0C04-4B41-B17B-9F6313A0CB2D}" type="datetimeFigureOut">
              <a:rPr lang="en-US" smtClean="0"/>
              <a:t>2/20/2015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159A-4C75-4B17-A927-A860C99336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539F-0C04-4B41-B17B-9F6313A0CB2D}" type="datetimeFigureOut">
              <a:rPr lang="en-US" smtClean="0"/>
              <a:t>2/20/2015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159A-4C75-4B17-A927-A860C99336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539F-0C04-4B41-B17B-9F6313A0CB2D}" type="datetimeFigureOut">
              <a:rPr lang="en-US" smtClean="0"/>
              <a:t>2/20/2015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159A-4C75-4B17-A927-A860C99336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539F-0C04-4B41-B17B-9F6313A0CB2D}" type="datetimeFigureOut">
              <a:rPr lang="en-US" smtClean="0"/>
              <a:t>2/20/2015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159A-4C75-4B17-A927-A860C99336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539F-0C04-4B41-B17B-9F6313A0CB2D}" type="datetimeFigureOut">
              <a:rPr lang="en-US" smtClean="0"/>
              <a:t>2/20/2015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159A-4C75-4B17-A927-A860C99336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539F-0C04-4B41-B17B-9F6313A0CB2D}" type="datetimeFigureOut">
              <a:rPr lang="en-US" smtClean="0"/>
              <a:t>2/20/2015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159A-4C75-4B17-A927-A860C99336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539F-0C04-4B41-B17B-9F6313A0CB2D}" type="datetimeFigureOut">
              <a:rPr lang="en-US" smtClean="0"/>
              <a:t>2/20/2015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159A-4C75-4B17-A927-A860C99336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539F-0C04-4B41-B17B-9F6313A0CB2D}" type="datetimeFigureOut">
              <a:rPr lang="en-US" smtClean="0"/>
              <a:t>2/20/2015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159A-4C75-4B17-A927-A860C99336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539F-0C04-4B41-B17B-9F6313A0CB2D}" type="datetimeFigureOut">
              <a:rPr lang="en-US" smtClean="0"/>
              <a:t>2/20/2015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159A-4C75-4B17-A927-A860C99336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539F-0C04-4B41-B17B-9F6313A0CB2D}" type="datetimeFigureOut">
              <a:rPr lang="en-US" smtClean="0"/>
              <a:t>2/20/2015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159A-4C75-4B17-A927-A860C99336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539F-0C04-4B41-B17B-9F6313A0CB2D}" type="datetimeFigureOut">
              <a:rPr lang="en-US" smtClean="0"/>
              <a:t>2/20/2015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159A-4C75-4B17-A927-A860C993360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dc.gov/ncipc/pub-res/mtbi/mtbireport.pdf" TargetMode="External"/><Relationship Id="rId13" Type="http://schemas.openxmlformats.org/officeDocument/2006/relationships/hyperlink" Target="http://en.wikipedia.org/wiki/Special:BookSources/0-8058-2394-8" TargetMode="External"/><Relationship Id="rId3" Type="http://schemas.openxmlformats.org/officeDocument/2006/relationships/hyperlink" Target="http://en.wikipedia.org/wiki/Digital_object_identifier" TargetMode="External"/><Relationship Id="rId7" Type="http://schemas.openxmlformats.org/officeDocument/2006/relationships/hyperlink" Target="http://www.bcmj.org/node/851" TargetMode="External"/><Relationship Id="rId12" Type="http://schemas.openxmlformats.org/officeDocument/2006/relationships/hyperlink" Target="http://en.wikipedia.org/wiki/International_Standard_Book_Number" TargetMode="External"/><Relationship Id="rId2" Type="http://schemas.openxmlformats.org/officeDocument/2006/relationships/hyperlink" Target="http://content.karger.com/produktedb/produkte.asp?typ=fulltext&amp;file=00011187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cbi.nlm.nih.gov/pubmed/18057896" TargetMode="External"/><Relationship Id="rId11" Type="http://schemas.openxmlformats.org/officeDocument/2006/relationships/hyperlink" Target="http://books.google.com/?id=i4Tpx6wHvJ4C&amp;pg=PA21&amp;vq=concussion" TargetMode="External"/><Relationship Id="rId5" Type="http://schemas.openxmlformats.org/officeDocument/2006/relationships/hyperlink" Target="http://en.wikipedia.org/wiki/PubMed_Identifier" TargetMode="External"/><Relationship Id="rId10" Type="http://schemas.openxmlformats.org/officeDocument/2006/relationships/hyperlink" Target="http://www.ncbi.nlm.nih.gov/pubmed/17966292" TargetMode="External"/><Relationship Id="rId4" Type="http://schemas.openxmlformats.org/officeDocument/2006/relationships/hyperlink" Target="http://dx.doi.org/10.1159%2F000111872" TargetMode="External"/><Relationship Id="rId9" Type="http://schemas.openxmlformats.org/officeDocument/2006/relationships/hyperlink" Target="http://dx.doi.org/10.1097%2F01376517-200710000-000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DEVELOPMENT AND APPLICATION OF CONCUSSION SENSORS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4876" y="3886200"/>
            <a:ext cx="3714776" cy="2186006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NAME:VASISHTA HD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SEMESTER:IV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USN NO:1RV13IT058</a:t>
            </a:r>
          </a:p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2714620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C000"/>
                </a:solidFill>
              </a:rPr>
              <a:t>MEMS ACCELEROMETER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http://images.amazon.com/images/G/15/electronics/detail-page/B009SPKHH4_info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0"/>
            <a:ext cx="73818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mdpi.com/sensors/sensors-11-00638/article_deploy/html/images/sensors-11-00638f4-1024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500438"/>
            <a:ext cx="4000500" cy="237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REFERENCE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 Pearce JM (2007).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"Observations on concussion. A review"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 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European Neurology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59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 (3–4): 113–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3" tooltip="Digital object identifier"/>
              </a:rPr>
              <a:t>doi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10.1159/000111872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5" tooltip="PubMed Identifier"/>
              </a:rPr>
              <a:t>PMID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18057896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0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 Brooks D, Hunt B (2006).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7"/>
              </a:rPr>
              <a:t>"Current concepts in concussion diagnosis and management in sports: A clinical review"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 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BC Medical Journal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48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 (9): 453–459.  National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Center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for Injury Prevention and Control (2003).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8"/>
              </a:rPr>
              <a:t>"Report to congress on mild traumatic brain injury in the United States: Steps to prevent a serious public health problem"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 (PDF). Atlanta, GA: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Centers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for Disease Control and Prevention. Retrieved2008-01-19.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Petchprapai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N,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Winkelman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C (2007). "Mild traumatic brain injury: determinants and subsequent quality of life. A review of the literature". 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Journal of Neuroscience Nursing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39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 (5): 260–72.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3" tooltip="Digital object identifier"/>
              </a:rPr>
              <a:t>doi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9"/>
              </a:rPr>
              <a:t>10.1097/01376517-200710000-00002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5" tooltip="PubMed Identifier"/>
              </a:rPr>
              <a:t>PMID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10"/>
              </a:rPr>
              <a:t>17966292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Barth JT, Varney NR,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Ruchinskas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RA, Francis JP (1999). "Mild head injury: The new frontier in sports medicine". In Varney NR, Roberts RJ. 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  <a:hlinkClick r:id="rId11"/>
              </a:rPr>
              <a:t>The Evaluation and Treatment of Mild Traumatic Brain Injury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 Hillsdale, New Jersey: Lawrence Erlbaum Associates. pp. 85–6.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12" tooltip="International Standard Book Number"/>
              </a:rPr>
              <a:t>ISBN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13" tooltip="Special:BookSources/0-8058-2394-8"/>
              </a:rPr>
              <a:t>0-8058-2394-8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 Retrieved 2008-03-06. http://en.wikipedia.org/wiki/Concussion https://www.sparkfun.com/datasheets/Components/SMD/adxl335.pdf https://www.google.co.in/url?sa=t&amp;rct=j&amp;q=&amp;esrc=s&amp;source=web&amp;cd=8&amp;cad=rja&amp;uact=8&amp;sqi=2&amp;ved=0CEgQFjAH&amp;url=http%3A%2F%2Fwww.nlm.nih.gov%2Fmedlineplus%2Fconcussion.html&amp;ei=dIjmVP3KJsfIuATCmIKIAg&amp;usg=AFQjCNFIkNdTLM9HQKzUIqB9V3EeOQy0Mg https://www.google.co.in/url?sa=t&amp;rct=j&amp;q=&amp;esrc=s&amp;source=web&amp;cd=11&amp;cad=rja&amp;uact=8&amp;sqi=2&amp;ved=0CFsQFjAK&amp;url=http%3A%2F%2Fkidshealth.org%2Fteen%2Fsafety%2Ffirst_aid%2Fconcussions.html&amp;ei=dIjmVP3KJsfIuATCmIKIAg&amp;usg=AFQjCNFs2lDMhzVecY14F1QAqPoxu17Faw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DEVELOPMENT AND APPLICATION OF CONCUSSION SENSORS</vt:lpstr>
      <vt:lpstr>Slide 2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AND APPLICATION OF CONCUSSION SENSORS</dc:title>
  <dc:creator>dell</dc:creator>
  <cp:lastModifiedBy>dell</cp:lastModifiedBy>
  <cp:revision>2</cp:revision>
  <dcterms:created xsi:type="dcterms:W3CDTF">2015-02-20T02:11:26Z</dcterms:created>
  <dcterms:modified xsi:type="dcterms:W3CDTF">2015-02-20T02:16:33Z</dcterms:modified>
</cp:coreProperties>
</file>