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1"/>
            <a:ext cx="8305800" cy="762000"/>
          </a:xfrm>
        </p:spPr>
        <p:txBody>
          <a:bodyPr>
            <a:normAutofit fontScale="90000"/>
          </a:bodyPr>
          <a:lstStyle/>
          <a:p>
            <a:r>
              <a:rPr lang="en-US" sz="3600" b="0" dirty="0" smtClean="0">
                <a:effectLst/>
              </a:rPr>
              <a:t>MINI PROJECT PHASE- 1 PRESENTATION</a:t>
            </a:r>
            <a:endParaRPr lang="en-US" sz="3600" b="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5715000"/>
            <a:ext cx="3657600" cy="1066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100" dirty="0" smtClean="0">
                <a:solidFill>
                  <a:schemeClr val="tx1"/>
                </a:solidFill>
              </a:rPr>
              <a:t>Under the guidance of-</a:t>
            </a:r>
          </a:p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Mr. Sandesh R S 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Dept. of </a:t>
            </a:r>
            <a:r>
              <a:rPr lang="en-IN" sz="1900" dirty="0" smtClean="0">
                <a:solidFill>
                  <a:schemeClr val="tx1"/>
                </a:solidFill>
              </a:rPr>
              <a:t>Electronics and  Instrumentation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</a:p>
          <a:p>
            <a:endParaRPr lang="en-US" sz="2200" dirty="0"/>
          </a:p>
        </p:txBody>
      </p:sp>
      <p:pic>
        <p:nvPicPr>
          <p:cNvPr id="1026" name="Picture 2" descr="E:\Downloads\ph-111201335919pm-e-5262-dm2009-last-days-grow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216573"/>
            <a:ext cx="4191000" cy="2023241"/>
          </a:xfrm>
          <a:prstGeom prst="rect">
            <a:avLst/>
          </a:prstGeom>
          <a:noFill/>
        </p:spPr>
      </p:pic>
      <p:pic>
        <p:nvPicPr>
          <p:cNvPr id="6" name="Picture 5" descr="RVCE_New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066800"/>
            <a:ext cx="2286000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81000" y="3581400"/>
            <a:ext cx="952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i="1" dirty="0" smtClean="0">
                <a:solidFill>
                  <a:schemeClr val="accent1">
                    <a:lumMod val="50000"/>
                  </a:schemeClr>
                </a:solidFill>
              </a:rPr>
              <a:t>DESIGN &amp; DEVELOPMENT OF IOT BASED FARMING SOLUTION</a:t>
            </a:r>
            <a:endParaRPr lang="en-US" sz="28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		    </a:t>
            </a:r>
            <a:r>
              <a:rPr lang="en-US" sz="2000" dirty="0" smtClean="0"/>
              <a:t>Dept. of </a:t>
            </a:r>
            <a:r>
              <a:rPr lang="en-IN" sz="2000" dirty="0" smtClean="0"/>
              <a:t>Electronics and  Instrumentation</a:t>
            </a:r>
            <a:r>
              <a:rPr lang="en-US" sz="2000" dirty="0" smtClean="0"/>
              <a:t> </a:t>
            </a:r>
          </a:p>
          <a:p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3340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By- </a:t>
            </a:r>
            <a:endParaRPr lang="en-US" dirty="0" smtClean="0"/>
          </a:p>
          <a:p>
            <a:r>
              <a:rPr lang="en-IN" dirty="0" smtClean="0"/>
              <a:t>Siddesha GV (1RV13IT018)</a:t>
            </a:r>
            <a:endParaRPr lang="en-US" dirty="0" smtClean="0"/>
          </a:p>
          <a:p>
            <a:r>
              <a:rPr lang="en-IN" dirty="0" smtClean="0"/>
              <a:t>Karthik HG (1RV13IT022)</a:t>
            </a:r>
            <a:endParaRPr lang="en-US" dirty="0" smtClean="0"/>
          </a:p>
          <a:p>
            <a:r>
              <a:rPr lang="en-IN" dirty="0" smtClean="0"/>
              <a:t>Shanthilal K (1RV13IT046)</a:t>
            </a:r>
            <a:endParaRPr lang="en-US" dirty="0" smtClean="0"/>
          </a:p>
          <a:p>
            <a:r>
              <a:rPr lang="en-IN" dirty="0" smtClean="0"/>
              <a:t>Vasishta HD (1RV13IT058)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153400" cy="14478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There is a requirement for a completely automated IoT based </a:t>
            </a:r>
          </a:p>
          <a:p>
            <a:pPr>
              <a:buNone/>
            </a:pPr>
            <a:r>
              <a:rPr lang="en-US" sz="1800" dirty="0" smtClean="0"/>
              <a:t>	hydroponics system which helps to reduce human intervention.</a:t>
            </a:r>
          </a:p>
          <a:p>
            <a:r>
              <a:rPr lang="en-US" sz="1800" dirty="0" smtClean="0"/>
              <a:t>Currently there are no systems to provide data analysis of type and yield of the crop and the corresponding seasonal and climatic conditions.     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6858000" cy="83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MOTIVATION</a:t>
            </a:r>
            <a:endParaRPr lang="en-US" sz="2800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28600" y="2971800"/>
            <a:ext cx="5791200" cy="6096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PROBLEM STATEMENT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-76200" y="3657600"/>
            <a:ext cx="8686800" cy="198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noProof="0" dirty="0" smtClean="0"/>
              <a:t>	The problem of water scarcity and a efficient use of water in irrigation is very</a:t>
            </a:r>
            <a:r>
              <a:rPr lang="en-US" dirty="0" smtClean="0"/>
              <a:t> much necessary. Automation and analytics in the field of agriculture helps farmers in decision- making regarding the crop rotation  and soil fertility management. 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dirty="0" smtClean="0"/>
              <a:t> 	Hence these problems are addressed in the system that is going to be developed.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7" name="Picture 6" descr="RVCE_New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228600"/>
            <a:ext cx="12954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3505200" cy="944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METHODOLOGY</a:t>
            </a:r>
            <a:endParaRPr lang="en-US" sz="2400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81000" y="838862"/>
            <a:ext cx="8382265" cy="4114138"/>
            <a:chOff x="954" y="636"/>
            <a:chExt cx="10072" cy="4067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954" y="1615"/>
              <a:ext cx="2535" cy="1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Sensors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(Humidity , Temp, level,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etc)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4335" y="1753"/>
              <a:ext cx="2610" cy="11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Processing and Computation -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Atmega328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7272" y="3573"/>
              <a:ext cx="3479" cy="1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Data Logging to a cloud storage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and control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(Web browser)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3884" y="3640"/>
              <a:ext cx="2381" cy="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Communication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module-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Wi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-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Fi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sz="2000" dirty="0" smtClean="0"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7986" y="1823"/>
              <a:ext cx="3040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Calibri" pitchFamily="34" charset="0"/>
                  <a:cs typeface="Arial" pitchFamily="34" charset="0"/>
                </a:rPr>
                <a:t>Motors and pumps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3518" y="2083"/>
              <a:ext cx="765" cy="210"/>
            </a:xfrm>
            <a:prstGeom prst="rightArrow">
              <a:avLst>
                <a:gd name="adj1" fmla="val 50000"/>
                <a:gd name="adj2" fmla="val 5709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>
              <a:off x="7037" y="1917"/>
              <a:ext cx="876" cy="226"/>
            </a:xfrm>
            <a:prstGeom prst="rightArrow">
              <a:avLst>
                <a:gd name="adj1" fmla="val 50000"/>
                <a:gd name="adj2" fmla="val 5067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4641" y="2971"/>
              <a:ext cx="336" cy="635"/>
            </a:xfrm>
            <a:prstGeom prst="downArrow">
              <a:avLst>
                <a:gd name="adj1" fmla="val 50000"/>
                <a:gd name="adj2" fmla="val 4724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>
              <a:off x="5304" y="2949"/>
              <a:ext cx="276" cy="624"/>
            </a:xfrm>
            <a:prstGeom prst="upArrow">
              <a:avLst>
                <a:gd name="adj1" fmla="val 50000"/>
                <a:gd name="adj2" fmla="val 565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4310" y="636"/>
              <a:ext cx="2597" cy="6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Power Supply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AutoShape 14"/>
            <p:cNvSpPr>
              <a:spLocks noChangeArrowheads="1"/>
            </p:cNvSpPr>
            <p:nvPr/>
          </p:nvSpPr>
          <p:spPr bwMode="auto">
            <a:xfrm>
              <a:off x="5306" y="1321"/>
              <a:ext cx="227" cy="394"/>
            </a:xfrm>
            <a:prstGeom prst="downArrow">
              <a:avLst>
                <a:gd name="adj1" fmla="val 50000"/>
                <a:gd name="adj2" fmla="val 4339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62200" y="5181600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/>
              <a:t> Controller- AVR microcontroller- </a:t>
            </a:r>
            <a:r>
              <a:rPr lang="en-US" sz="1600" dirty="0" err="1" smtClean="0"/>
              <a:t>Atmega</a:t>
            </a:r>
            <a:r>
              <a:rPr lang="en-US" sz="1600" dirty="0" smtClean="0"/>
              <a:t> 328 (8bit)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Development IDE- Arduino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Wi-Fi modules-ESP8266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GSM module- SIM900A</a:t>
            </a:r>
            <a:endParaRPr lang="en-US" sz="1600" dirty="0"/>
          </a:p>
        </p:txBody>
      </p:sp>
      <p:pic>
        <p:nvPicPr>
          <p:cNvPr id="17" name="Picture 16" descr="RVCE_New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228600"/>
            <a:ext cx="1295400" cy="990600"/>
          </a:xfrm>
          <a:prstGeom prst="rect">
            <a:avLst/>
          </a:prstGeom>
        </p:spPr>
      </p:pic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248400" y="2667000"/>
            <a:ext cx="1524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LCD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Display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5443163" y="2743200"/>
            <a:ext cx="729037" cy="228619"/>
          </a:xfrm>
          <a:prstGeom prst="rightArrow">
            <a:avLst>
              <a:gd name="adj1" fmla="val 50000"/>
              <a:gd name="adj2" fmla="val 5067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 rot="5400000" flipH="1">
            <a:off x="5110534" y="3957266"/>
            <a:ext cx="228600" cy="696068"/>
          </a:xfrm>
          <a:prstGeom prst="upArrow">
            <a:avLst>
              <a:gd name="adj1" fmla="val 50000"/>
              <a:gd name="adj2" fmla="val 5652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 rot="-5400000" flipH="1">
            <a:off x="5110534" y="4262066"/>
            <a:ext cx="228600" cy="696068"/>
          </a:xfrm>
          <a:prstGeom prst="upArrow">
            <a:avLst>
              <a:gd name="adj1" fmla="val 50000"/>
              <a:gd name="adj2" fmla="val 5652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APPLICATIONS AND OUTCOMES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1447800"/>
            <a:ext cx="8610600" cy="42672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noProof="0" dirty="0" smtClean="0"/>
              <a:t>Water usage efficiency- alterable timings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smtClean="0"/>
              <a:t>Save time and money over long run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noProof="0" dirty="0" smtClean="0"/>
              <a:t>Better yield of plants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smtClean="0"/>
              <a:t>IoT based system provides real time monitoring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smtClean="0"/>
              <a:t>Database management helps in data analytics 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noProof="0" dirty="0" smtClean="0"/>
              <a:t>Potential application in artificial intelligence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7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700" noProof="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noProof="0" dirty="0" smtClean="0"/>
              <a:t>Hydroponics- a novel system</a:t>
            </a:r>
            <a:r>
              <a:rPr lang="en-US" sz="2700" dirty="0" smtClean="0"/>
              <a:t> in India to be implemented at a large scale.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smtClean="0"/>
              <a:t>Application in home based farming.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noProof="0" dirty="0" smtClean="0"/>
              <a:t> Lesser area-more growth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RVCE_New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228600"/>
            <a:ext cx="12954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426</TotalTime>
  <Words>180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MINI PROJECT PHASE- 1 PRESENTATION</vt:lpstr>
      <vt:lpstr>MOTIVATION</vt:lpstr>
      <vt:lpstr>METHODOLOGY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PHASE- 1 PRESENTATION</dc:title>
  <dc:creator>HP</dc:creator>
  <cp:lastModifiedBy>HP</cp:lastModifiedBy>
  <cp:revision>56</cp:revision>
  <dcterms:created xsi:type="dcterms:W3CDTF">2006-08-16T00:00:00Z</dcterms:created>
  <dcterms:modified xsi:type="dcterms:W3CDTF">2016-08-30T08:05:52Z</dcterms:modified>
</cp:coreProperties>
</file>