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1"/>
            <a:ext cx="8305800" cy="762000"/>
          </a:xfrm>
        </p:spPr>
        <p:txBody>
          <a:bodyPr>
            <a:normAutofit fontScale="90000"/>
          </a:bodyPr>
          <a:lstStyle/>
          <a:p>
            <a:r>
              <a:rPr lang="en-US" sz="3600" b="0" dirty="0" smtClean="0">
                <a:effectLst/>
              </a:rPr>
              <a:t>MINI PROJECT PHASE- 2 PRESENTATION</a:t>
            </a:r>
            <a:endParaRPr lang="en-US" sz="3600" b="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5715000"/>
            <a:ext cx="3657600" cy="10668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Under the guidance of-</a:t>
            </a:r>
          </a:p>
          <a:p>
            <a:pPr algn="ctr"/>
            <a:r>
              <a:rPr lang="en-IN" sz="8000" dirty="0" smtClean="0">
                <a:solidFill>
                  <a:schemeClr val="bg1"/>
                </a:solidFill>
              </a:rPr>
              <a:t>Mr. Sandesh R S </a:t>
            </a:r>
            <a:endParaRPr lang="en-US" sz="8000" dirty="0" smtClean="0">
              <a:solidFill>
                <a:schemeClr val="bg1"/>
              </a:solidFill>
            </a:endParaRPr>
          </a:p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Dept. of </a:t>
            </a:r>
            <a:r>
              <a:rPr lang="en-IN" sz="8000" dirty="0" smtClean="0">
                <a:solidFill>
                  <a:schemeClr val="bg1"/>
                </a:solidFill>
              </a:rPr>
              <a:t>Electronics and  Instrumentation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</a:p>
          <a:p>
            <a:endParaRPr lang="en-US" sz="2200" dirty="0"/>
          </a:p>
        </p:txBody>
      </p:sp>
      <p:pic>
        <p:nvPicPr>
          <p:cNvPr id="1026" name="Picture 2" descr="E:\Downloads\ph-111201335919pm-e-5262-dm2009-last-days-grow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7902" y="1216573"/>
            <a:ext cx="4810298" cy="2060027"/>
          </a:xfrm>
          <a:prstGeom prst="rect">
            <a:avLst/>
          </a:prstGeom>
          <a:noFill/>
        </p:spPr>
      </p:pic>
      <p:pic>
        <p:nvPicPr>
          <p:cNvPr id="6" name="Picture 5" descr="RVCE_New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1371600"/>
            <a:ext cx="19812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28600" y="3581400"/>
            <a:ext cx="952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i="1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800" i="1" dirty="0" smtClean="0">
                <a:solidFill>
                  <a:schemeClr val="accent1">
                    <a:lumMod val="50000"/>
                  </a:schemeClr>
                </a:solidFill>
              </a:rPr>
              <a:t>IOT BASED FARMING SOLUTION</a:t>
            </a:r>
            <a:endParaRPr lang="en-US" sz="28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sz="2000" dirty="0" smtClean="0"/>
              <a:t>Dept</a:t>
            </a:r>
            <a:r>
              <a:rPr lang="en-US" sz="2000" dirty="0" smtClean="0"/>
              <a:t>. of </a:t>
            </a:r>
            <a:r>
              <a:rPr lang="en-IN" sz="2000" dirty="0" smtClean="0"/>
              <a:t>Electronics and  Instrumentation</a:t>
            </a:r>
            <a:r>
              <a:rPr lang="en-US" sz="2000" dirty="0" smtClean="0"/>
              <a:t> </a:t>
            </a:r>
            <a:r>
              <a:rPr lang="en-US" sz="2000" dirty="0" smtClean="0"/>
              <a:t>Engineering, RVCE</a:t>
            </a:r>
            <a:endParaRPr lang="en-US" sz="2000" dirty="0" smtClean="0"/>
          </a:p>
          <a:p>
            <a:endParaRPr lang="en-US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5332274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By-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Siddesha GV (1RV13IT018)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Karthik HG (1RV13IT022)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Shanthilal K (1RV13IT046)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Vasishta HD (1RV13IT058)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3048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OBJECTIVES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581400"/>
            <a:ext cx="80772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en-US" sz="3200" dirty="0" smtClean="0"/>
              <a:t>To create an on-farm network that provide remote and real time </a:t>
            </a:r>
            <a:r>
              <a:rPr lang="en-US" sz="3200" dirty="0" smtClean="0"/>
              <a:t>monitoring </a:t>
            </a:r>
            <a:r>
              <a:rPr lang="en-US" sz="3200" dirty="0" smtClean="0"/>
              <a:t>and control of important farming functions with improved efficiency.</a:t>
            </a:r>
          </a:p>
          <a:p>
            <a:endParaRPr lang="en-US" sz="3200" dirty="0" smtClean="0"/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en-US" sz="3200" dirty="0" smtClean="0"/>
              <a:t> To data log </a:t>
            </a:r>
            <a:r>
              <a:rPr lang="en-US" sz="3200" dirty="0" smtClean="0"/>
              <a:t>the information on to cloud/custom websites from the field in order to use them for further analysis. 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  <p:pic>
        <p:nvPicPr>
          <p:cNvPr id="7" name="Picture 6" descr="RVCE_New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066800" cy="9906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524000"/>
            <a:ext cx="81534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sz="2600" dirty="0" smtClean="0"/>
              <a:t>There is a need for an efficient and cost effective method of system for the control, monitoring and analysis of the farming techniques with some degree of automation.</a:t>
            </a:r>
          </a:p>
          <a:p>
            <a:pPr algn="just">
              <a:lnSpc>
                <a:spcPct val="160000"/>
              </a:lnSpc>
            </a:pPr>
            <a:r>
              <a:rPr lang="en-US" sz="2600" dirty="0" smtClean="0"/>
              <a:t>    </a:t>
            </a:r>
          </a:p>
          <a:p>
            <a:pPr>
              <a:buFont typeface="Arial" pitchFamily="34" charset="0"/>
              <a:buChar char="•"/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BLOCK DIAGRAM</a:t>
            </a:r>
            <a:endParaRPr lang="en-US" sz="28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914400" y="1371600"/>
            <a:ext cx="7467600" cy="4953000"/>
            <a:chOff x="914400" y="1447800"/>
            <a:chExt cx="7467600" cy="4953000"/>
          </a:xfrm>
        </p:grpSpPr>
        <p:sp>
          <p:nvSpPr>
            <p:cNvPr id="31" name="Up-Down Arrow 30"/>
            <p:cNvSpPr/>
            <p:nvPr/>
          </p:nvSpPr>
          <p:spPr>
            <a:xfrm>
              <a:off x="3962400" y="4572000"/>
              <a:ext cx="228600" cy="914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14400" y="3200400"/>
              <a:ext cx="16764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SENSOR-</a:t>
              </a:r>
            </a:p>
            <a:p>
              <a:pPr algn="ctr"/>
              <a:r>
                <a:rPr lang="en-US" dirty="0" smtClean="0"/>
                <a:t>DHT11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90600" y="1447800"/>
              <a:ext cx="70104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rPr>
                <a:t>Power Supply</a:t>
              </a:r>
              <a:endPara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52800" y="2667000"/>
              <a:ext cx="1600200" cy="1828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rPr>
                <a:t>Processing and Computation -</a:t>
              </a: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rPr>
                <a:t>Atmega328</a:t>
              </a: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4200" y="5562600"/>
              <a:ext cx="2057400" cy="838200"/>
            </a:xfrm>
            <a:prstGeom prst="rect">
              <a:avLst/>
            </a:prstGeom>
            <a:solidFill>
              <a:schemeClr val="bg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rPr>
                <a:t>Data logging to  cloud servers and custom websites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86400" y="3276600"/>
              <a:ext cx="685800" cy="6096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latin typeface="Calibri" pitchFamily="34" charset="0"/>
                  <a:cs typeface="Arial" pitchFamily="34" charset="0"/>
                </a:rPr>
                <a:t>Relay</a:t>
              </a:r>
              <a:endParaRPr lang="en-US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34200" y="3276600"/>
              <a:ext cx="1447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latin typeface="Calibri" pitchFamily="34" charset="0"/>
                  <a:cs typeface="Arial" pitchFamily="34" charset="0"/>
                </a:rPr>
                <a:t>Motor</a:t>
              </a:r>
              <a:endParaRPr lang="en-US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2667000" y="3505200"/>
              <a:ext cx="609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5029200" y="3505200"/>
              <a:ext cx="3810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6248400" y="3505200"/>
              <a:ext cx="609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1676400" y="2286000"/>
              <a:ext cx="76200" cy="838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5791200" y="2286000"/>
              <a:ext cx="152400" cy="914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4038600" y="2286000"/>
              <a:ext cx="762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010400" y="4648200"/>
              <a:ext cx="1371600" cy="6096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rPr>
                <a:t>230V AC- MAINS</a:t>
              </a:r>
            </a:p>
          </p:txBody>
        </p:sp>
        <p:sp>
          <p:nvSpPr>
            <p:cNvPr id="46" name="Up Arrow 45"/>
            <p:cNvSpPr/>
            <p:nvPr/>
          </p:nvSpPr>
          <p:spPr>
            <a:xfrm>
              <a:off x="7620000" y="4038600"/>
              <a:ext cx="152400" cy="533400"/>
            </a:xfrm>
            <a:prstGeom prst="upArrow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191000" y="4800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Ethernet cable</a:t>
            </a:r>
            <a:endParaRPr lang="en-US" dirty="0"/>
          </a:p>
        </p:txBody>
      </p:sp>
      <p:pic>
        <p:nvPicPr>
          <p:cNvPr id="20" name="Picture 19" descr="RVCE_New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0668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EXPERIMENTAL RESULTS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RVCE_New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0668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0772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The basic working of the sprinkler system based irrigation system is carried out.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The timing and control of the above mentioned system based on sensor input and driving the motor system is carried out using the AtMega328 controller is done.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The control of motor through a custom made webpage is achieved. </a:t>
            </a:r>
          </a:p>
          <a:p>
            <a:endParaRPr lang="en-US" sz="2200" dirty="0" smtClean="0"/>
          </a:p>
          <a:p>
            <a:r>
              <a:rPr lang="en-US" sz="2200" dirty="0" smtClean="0"/>
              <a:t>The logging of the sensor data is separately achieved.    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 DONE TILL NOW</a:t>
            </a:r>
            <a:endParaRPr lang="en-US" sz="3600" dirty="0"/>
          </a:p>
        </p:txBody>
      </p:sp>
      <p:pic>
        <p:nvPicPr>
          <p:cNvPr id="4" name="Picture 3" descr="RVCE_New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0668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A complete design of the system as a product.</a:t>
            </a:r>
          </a:p>
          <a:p>
            <a:endParaRPr lang="en-US" dirty="0" smtClean="0"/>
          </a:p>
          <a:p>
            <a:r>
              <a:rPr lang="en-US" dirty="0" smtClean="0"/>
              <a:t>Incorporating changes in the design of the circuits in order to make the system more flexible to the user(Keypad and LCD displays).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Hourly data log of sensor input to the cloud server through ESP8266.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Designing of the web-pages for complete control of the field unit.</a:t>
            </a:r>
          </a:p>
          <a:p>
            <a:endParaRPr lang="en-US" dirty="0" smtClean="0"/>
          </a:p>
          <a:p>
            <a:r>
              <a:rPr lang="en-US" dirty="0" smtClean="0"/>
              <a:t>To create a database of the sensor data(weather report) and to display the same in the web pages.</a:t>
            </a:r>
          </a:p>
          <a:p>
            <a:pPr>
              <a:buNone/>
            </a:pPr>
            <a:r>
              <a:rPr lang="en-US" dirty="0" smtClean="0"/>
              <a:t>   Use the same for next level of predictions regarding crop rotation and other farming techniques.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WORK</a:t>
            </a:r>
            <a:endParaRPr lang="en-US" dirty="0"/>
          </a:p>
        </p:txBody>
      </p:sp>
      <p:pic>
        <p:nvPicPr>
          <p:cNvPr id="4" name="Picture 3" descr="RVCE_New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0668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100" dirty="0" smtClean="0"/>
              <a:t>Experimental investigation of remote control via Android smart phone of arduino-based automated irrigation system using moisture sensor, 2016 3rd International Conference on Electrical Energy </a:t>
            </a:r>
            <a:r>
              <a:rPr lang="en-US" sz="2100" dirty="0" smtClean="0"/>
              <a:t>Systems</a:t>
            </a:r>
            <a:endParaRPr lang="en-US" sz="2100" dirty="0" smtClean="0"/>
          </a:p>
          <a:p>
            <a:endParaRPr lang="en-US" sz="2100" dirty="0" smtClean="0"/>
          </a:p>
          <a:p>
            <a:r>
              <a:rPr lang="en-US" sz="2100" dirty="0" smtClean="0"/>
              <a:t>Novel, Low cost Remotely operated smart Irrigation system, 2015 International Conference on Industrial Instrumentation and Control </a:t>
            </a:r>
          </a:p>
          <a:p>
            <a:pPr>
              <a:buNone/>
            </a:pPr>
            <a:endParaRPr lang="en-US" sz="2100" dirty="0" smtClean="0"/>
          </a:p>
          <a:p>
            <a:r>
              <a:rPr lang="en-US" sz="2100" dirty="0" smtClean="0"/>
              <a:t>Smart irrigation system using raspberry pi, Volume: 03 Issue: 05, May-2016, International Research Journal of Engineering and Technology </a:t>
            </a:r>
          </a:p>
          <a:p>
            <a:pPr>
              <a:buNone/>
            </a:pPr>
            <a:endParaRPr lang="en-US" sz="2100" dirty="0" smtClean="0"/>
          </a:p>
          <a:p>
            <a:r>
              <a:rPr lang="en-US" sz="2100" dirty="0" smtClean="0"/>
              <a:t>Automated Irrigation System In Agriculture Using Wireless Sensor Technology, IJAREEIE, Vol. 3, Issue 12, December 2014</a:t>
            </a:r>
          </a:p>
          <a:p>
            <a:pPr>
              <a:buNone/>
            </a:pPr>
            <a:r>
              <a:rPr lang="en-US" sz="2100" dirty="0" smtClean="0"/>
              <a:t>  </a:t>
            </a:r>
          </a:p>
          <a:p>
            <a:r>
              <a:rPr lang="en-US" sz="2400" dirty="0" smtClean="0"/>
              <a:t>Smart drip irrigation system using raspberry pi and arduino, 15-16 may 2015</a:t>
            </a:r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pic>
        <p:nvPicPr>
          <p:cNvPr id="4" name="Picture 3" descr="RVCE_New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066800" cy="990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444</TotalTime>
  <Words>434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MINI PROJECT PHASE- 2 PRESENTATION</vt:lpstr>
      <vt:lpstr>PROBLEM STATEMENT</vt:lpstr>
      <vt:lpstr>BLOCK DIAGRAM</vt:lpstr>
      <vt:lpstr>EXPERIMENTAL RESULTS </vt:lpstr>
      <vt:lpstr>WORK DONE TILL NOW</vt:lpstr>
      <vt:lpstr>PLAN OF WORK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PHASE- 1 PRESENTATION</dc:title>
  <dc:creator>HP</dc:creator>
  <cp:lastModifiedBy>HP</cp:lastModifiedBy>
  <cp:revision>32</cp:revision>
  <dcterms:created xsi:type="dcterms:W3CDTF">2006-08-16T00:00:00Z</dcterms:created>
  <dcterms:modified xsi:type="dcterms:W3CDTF">2016-10-18T10:20:09Z</dcterms:modified>
</cp:coreProperties>
</file>