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C98F-F605-4C2F-B2CB-1230354EC63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89C2-76A5-4B42-91C4-EBDF197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C98F-F605-4C2F-B2CB-1230354EC63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89C2-76A5-4B42-91C4-EBDF197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C98F-F605-4C2F-B2CB-1230354EC63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89C2-76A5-4B42-91C4-EBDF197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C98F-F605-4C2F-B2CB-1230354EC63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89C2-76A5-4B42-91C4-EBDF197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C98F-F605-4C2F-B2CB-1230354EC63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89C2-76A5-4B42-91C4-EBDF197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C98F-F605-4C2F-B2CB-1230354EC63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89C2-76A5-4B42-91C4-EBDF197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C98F-F605-4C2F-B2CB-1230354EC63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89C2-76A5-4B42-91C4-EBDF197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C98F-F605-4C2F-B2CB-1230354EC63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89C2-76A5-4B42-91C4-EBDF197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C98F-F605-4C2F-B2CB-1230354EC63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89C2-76A5-4B42-91C4-EBDF197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C98F-F605-4C2F-B2CB-1230354EC63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89C2-76A5-4B42-91C4-EBDF197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C98F-F605-4C2F-B2CB-1230354EC63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89C2-76A5-4B42-91C4-EBDF197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5C98F-F605-4C2F-B2CB-1230354EC63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589C2-76A5-4B42-91C4-EBDF197BB4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76200"/>
            <a:ext cx="69342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LITERATURE SURVEY- IEEE CONFERENCES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04800" y="3657600"/>
            <a:ext cx="3581400" cy="8382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RESEARCH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GAP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28600" y="3581400"/>
            <a:ext cx="8153400" cy="6522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28600" y="4343400"/>
            <a:ext cx="8077200" cy="1676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noProof="0" dirty="0" smtClean="0"/>
              <a:t>Conventional farming- Manual work leads to </a:t>
            </a:r>
            <a:r>
              <a:rPr lang="en-US" dirty="0" smtClean="0"/>
              <a:t>water wastages. 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IN" dirty="0" smtClean="0"/>
              <a:t>The already existing automated farming solutions are not cost effective. </a:t>
            </a:r>
            <a:endParaRPr lang="en-US" noProof="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noProof="0" dirty="0" smtClean="0"/>
              <a:t>There are no database of the weather and climatic conditions and the corresponding type and yield of crops are absent.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noProof="0" dirty="0" smtClean="0"/>
          </a:p>
        </p:txBody>
      </p:sp>
      <p:pic>
        <p:nvPicPr>
          <p:cNvPr id="7" name="Picture 6" descr="RVCE_New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0" y="152400"/>
            <a:ext cx="12954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2016-08-30T08:05:32Z</dcterms:created>
  <dcterms:modified xsi:type="dcterms:W3CDTF">2016-08-30T08:05:43Z</dcterms:modified>
</cp:coreProperties>
</file>