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8" r:id="rId6"/>
    <p:sldId id="259" r:id="rId7"/>
    <p:sldId id="260"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71" d="100"/>
          <a:sy n="71"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5/9/2023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5/9/2023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5/9/2023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5/9/2023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5/9/2023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5/9/2023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5/9/2023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5/9/2023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5/9/2023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5/9/2023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5/9/2023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FLIGHT FARE PREDICTION</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96717" y="3194883"/>
            <a:ext cx="10993546" cy="3528646"/>
          </a:xfrm>
        </p:spPr>
        <p:txBody>
          <a:bodyPr>
            <a:normAutofit/>
          </a:bodyPr>
          <a:lstStyle/>
          <a:p>
            <a:pPr algn="just"/>
            <a:r>
              <a:rPr lang="en-US" dirty="0"/>
              <a:t>Team : </a:t>
            </a:r>
          </a:p>
          <a:p>
            <a:pPr lvl="1" algn="just"/>
            <a:r>
              <a:rPr lang="en-US" dirty="0"/>
              <a:t>G SAITEJA [ 20071A6918 ]</a:t>
            </a:r>
          </a:p>
          <a:p>
            <a:pPr lvl="1" algn="just"/>
            <a:r>
              <a:rPr lang="en-US" dirty="0"/>
              <a:t>K LIKITH [ 20071A6925 ]</a:t>
            </a:r>
          </a:p>
          <a:p>
            <a:pPr lvl="1" algn="just"/>
            <a:r>
              <a:rPr lang="en-US" dirty="0"/>
              <a:t>M. OJASVI [ 20071A6937 ]</a:t>
            </a:r>
          </a:p>
          <a:p>
            <a:pPr lvl="1" algn="just"/>
            <a:r>
              <a:rPr lang="en-US" dirty="0"/>
              <a:t>P R K VASISTA [ 20071A6946 ]</a:t>
            </a:r>
          </a:p>
          <a:p>
            <a:pPr lvl="1" algn="just"/>
            <a:r>
              <a:rPr lang="en-US" dirty="0"/>
              <a:t>VINEETH G [ 20071A6958 ]</a:t>
            </a:r>
          </a:p>
          <a:p>
            <a:pPr algn="just"/>
            <a:endParaRPr lang="en-US" dirty="0"/>
          </a:p>
          <a:p>
            <a:pPr algn="just"/>
            <a:r>
              <a:rPr lang="en-US" dirty="0"/>
              <a:t>Reviewer :</a:t>
            </a:r>
          </a:p>
          <a:p>
            <a:pPr lvl="1" algn="just"/>
            <a:r>
              <a:rPr lang="en-US" dirty="0"/>
              <a:t>Mrs. NAGA DURGA SAILE</a:t>
            </a:r>
          </a:p>
          <a:p>
            <a:pPr lvl="1" algn="just"/>
            <a:r>
              <a:rPr lang="en-US" dirty="0"/>
              <a:t>			-Ass Professor</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6176682" y="3081867"/>
            <a:ext cx="5532718"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ABSTRACT</a:t>
            </a:r>
          </a:p>
        </p:txBody>
      </p:sp>
      <p:sp>
        <p:nvSpPr>
          <p:cNvPr id="5" name="Content Placeholder 4">
            <a:extLst>
              <a:ext uri="{FF2B5EF4-FFF2-40B4-BE49-F238E27FC236}">
                <a16:creationId xmlns:a16="http://schemas.microsoft.com/office/drawing/2014/main" id="{C1A60060-D6CE-3B5F-9C10-20894F47ED7B}"/>
              </a:ext>
            </a:extLst>
          </p:cNvPr>
          <p:cNvSpPr>
            <a:spLocks noGrp="1"/>
          </p:cNvSpPr>
          <p:nvPr>
            <p:ph idx="1"/>
          </p:nvPr>
        </p:nvSpPr>
        <p:spPr/>
        <p:txBody>
          <a:bodyPr/>
          <a:lstStyle/>
          <a:p>
            <a:pPr algn="just"/>
            <a:r>
              <a:rPr lang="en-US" dirty="0"/>
              <a:t>The "Flight Fare Prediction using ML" project aims to develop a machine learning model that can accurately predict the price of airline tickets. The project will utilize various data sources such as flight schedules, historical pricing data, and weather conditions to build and train the predictive model. The model will use advanced algorithms such as regression and decision trees to learn from the data and make predictions. The project's ultimate goal is to create a web application that can provide users with accurate and reliable flight fare predictions based on their travel requirements. This application can help travelers plan and budget their trips better and save money on airfare.</a:t>
            </a:r>
            <a:endParaRPr lang="en-IN" dirty="0"/>
          </a:p>
        </p:txBody>
      </p:sp>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C5EC2-23A0-6F9B-1695-7EF4F0AE1D21}"/>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38C85C03-7D91-485A-6D7B-A1BAAE38C0F5}"/>
              </a:ext>
            </a:extLst>
          </p:cNvPr>
          <p:cNvSpPr>
            <a:spLocks noGrp="1"/>
          </p:cNvSpPr>
          <p:nvPr>
            <p:ph idx="1"/>
          </p:nvPr>
        </p:nvSpPr>
        <p:spPr/>
        <p:txBody>
          <a:bodyPr/>
          <a:lstStyle/>
          <a:p>
            <a:pPr algn="just"/>
            <a:r>
              <a:rPr lang="en-US" dirty="0"/>
              <a:t>Air travel has become an essential mode of transportation for many people worldwide, and as the number of travelers increases, so does the competition among airlines. </a:t>
            </a:r>
          </a:p>
          <a:p>
            <a:pPr algn="just"/>
            <a:r>
              <a:rPr lang="en-US" dirty="0"/>
              <a:t>One of the most significant concerns for travelers is the unpredictability of airfare prices, which can fluctuate based on various factors such as demand, supply, fuel prices, time of year, and much more. </a:t>
            </a:r>
          </a:p>
          <a:p>
            <a:pPr algn="just"/>
            <a:r>
              <a:rPr lang="en-US" dirty="0"/>
              <a:t>This unpredictability can make it challenging for travelers to plan their trips and budget their expenses effectively.</a:t>
            </a:r>
            <a:endParaRPr lang="en-IN" dirty="0"/>
          </a:p>
        </p:txBody>
      </p:sp>
    </p:spTree>
    <p:extLst>
      <p:ext uri="{BB962C8B-B14F-4D97-AF65-F5344CB8AC3E}">
        <p14:creationId xmlns:p14="http://schemas.microsoft.com/office/powerpoint/2010/main" val="3010906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3FA49-5C1A-54CE-2F0E-FBB8410BCAB3}"/>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7469A41A-C950-EABC-F123-C798F1D37C09}"/>
              </a:ext>
            </a:extLst>
          </p:cNvPr>
          <p:cNvSpPr>
            <a:spLocks noGrp="1"/>
          </p:cNvSpPr>
          <p:nvPr>
            <p:ph idx="1"/>
          </p:nvPr>
        </p:nvSpPr>
        <p:spPr/>
        <p:txBody>
          <a:bodyPr/>
          <a:lstStyle/>
          <a:p>
            <a:pPr algn="just"/>
            <a:r>
              <a:rPr lang="en-US" dirty="0"/>
              <a:t>The "Flight Fare Prediction using ML" project aims to address this issue by leveraging the power of machine learning to accurately predict airline ticket prices. </a:t>
            </a:r>
          </a:p>
          <a:p>
            <a:pPr algn="just"/>
            <a:r>
              <a:rPr lang="en-US" dirty="0"/>
              <a:t>The project will use historical pricing data, flight schedules, and weather conditions to build a machine learning model that can learn from the data and make predictions. </a:t>
            </a:r>
          </a:p>
          <a:p>
            <a:pPr algn="just"/>
            <a:r>
              <a:rPr lang="en-US" dirty="0"/>
              <a:t>The model will use advanced algorithms such as regression and decision trees to identify patterns and relationships between the data, allowing it to make predictions with high accuracy.</a:t>
            </a:r>
          </a:p>
          <a:p>
            <a:pPr algn="just"/>
            <a:r>
              <a:rPr lang="en-US" dirty="0"/>
              <a:t>This application can help travelers plan their trips better, choose the best time to book flights, and save money on airfare.</a:t>
            </a:r>
            <a:endParaRPr lang="en-IN" dirty="0"/>
          </a:p>
        </p:txBody>
      </p:sp>
    </p:spTree>
    <p:extLst>
      <p:ext uri="{BB962C8B-B14F-4D97-AF65-F5344CB8AC3E}">
        <p14:creationId xmlns:p14="http://schemas.microsoft.com/office/powerpoint/2010/main" val="2533877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7209D-C759-C5FA-A243-32E8E2D7EA3A}"/>
              </a:ext>
            </a:extLst>
          </p:cNvPr>
          <p:cNvSpPr>
            <a:spLocks noGrp="1"/>
          </p:cNvSpPr>
          <p:nvPr>
            <p:ph type="title"/>
          </p:nvPr>
        </p:nvSpPr>
        <p:spPr/>
        <p:txBody>
          <a:bodyPr/>
          <a:lstStyle/>
          <a:p>
            <a:r>
              <a:rPr lang="en-IN" dirty="0"/>
              <a:t>dataset</a:t>
            </a:r>
          </a:p>
        </p:txBody>
      </p:sp>
      <p:sp>
        <p:nvSpPr>
          <p:cNvPr id="3" name="Content Placeholder 2">
            <a:extLst>
              <a:ext uri="{FF2B5EF4-FFF2-40B4-BE49-F238E27FC236}">
                <a16:creationId xmlns:a16="http://schemas.microsoft.com/office/drawing/2014/main" id="{2CC39A60-520C-0C27-C102-2A42F52A3676}"/>
              </a:ext>
            </a:extLst>
          </p:cNvPr>
          <p:cNvSpPr>
            <a:spLocks noGrp="1"/>
          </p:cNvSpPr>
          <p:nvPr>
            <p:ph idx="1"/>
          </p:nvPr>
        </p:nvSpPr>
        <p:spPr>
          <a:xfrm>
            <a:off x="581193" y="2009170"/>
            <a:ext cx="11029615" cy="3634486"/>
          </a:xfrm>
        </p:spPr>
        <p:txBody>
          <a:bodyPr/>
          <a:lstStyle/>
          <a:p>
            <a:pPr algn="just"/>
            <a:r>
              <a:rPr lang="en-US" sz="1800" b="1" dirty="0"/>
              <a:t>Airline</a:t>
            </a:r>
            <a:r>
              <a:rPr lang="en-US" b="1" dirty="0"/>
              <a:t> </a:t>
            </a:r>
            <a:r>
              <a:rPr lang="en-US" sz="1600" dirty="0"/>
              <a:t>:</a:t>
            </a:r>
            <a:r>
              <a:rPr lang="en-US" b="1" dirty="0"/>
              <a:t> </a:t>
            </a:r>
            <a:r>
              <a:rPr lang="en-US" dirty="0"/>
              <a:t>So this column will have all the types of airlines like Indigo, Jet Airways, Air India, and many more.</a:t>
            </a:r>
          </a:p>
          <a:p>
            <a:pPr algn="just"/>
            <a:r>
              <a:rPr lang="en-US" sz="1800" b="1" dirty="0" err="1"/>
              <a:t>Date_of_Journey</a:t>
            </a:r>
            <a:r>
              <a:rPr lang="en-US" sz="1800" b="1" dirty="0"/>
              <a:t> </a:t>
            </a:r>
            <a:r>
              <a:rPr lang="en-US" dirty="0"/>
              <a:t>: This column will let us know about the date on which the passenger’s journey will start.</a:t>
            </a:r>
          </a:p>
          <a:p>
            <a:pPr algn="just"/>
            <a:r>
              <a:rPr lang="en-US" sz="1800" b="1" dirty="0"/>
              <a:t>Source </a:t>
            </a:r>
            <a:r>
              <a:rPr lang="en-US" sz="1600" dirty="0"/>
              <a:t>:</a:t>
            </a:r>
            <a:r>
              <a:rPr lang="en-US" sz="1800" b="1" dirty="0"/>
              <a:t> </a:t>
            </a:r>
            <a:r>
              <a:rPr lang="en-US" dirty="0"/>
              <a:t>This column holds the name of the place from where the passenger’s journey will start.</a:t>
            </a:r>
          </a:p>
          <a:p>
            <a:pPr algn="just"/>
            <a:r>
              <a:rPr lang="en-US" sz="1800" b="1" dirty="0"/>
              <a:t>Destination</a:t>
            </a:r>
            <a:r>
              <a:rPr lang="en-US" sz="1600" dirty="0"/>
              <a:t> : </a:t>
            </a:r>
            <a:r>
              <a:rPr lang="en-US" dirty="0"/>
              <a:t>This column holds the name of the place to where passengers wanted to travel.</a:t>
            </a:r>
          </a:p>
          <a:p>
            <a:pPr algn="just"/>
            <a:r>
              <a:rPr lang="en-US" sz="1800" b="1" dirty="0"/>
              <a:t>Route </a:t>
            </a:r>
            <a:r>
              <a:rPr lang="en-US" dirty="0"/>
              <a:t>: Here we can know about that what is the route through which passengers have opted to travel from his/her source to their destination.</a:t>
            </a:r>
            <a:endParaRPr lang="en-IN" dirty="0"/>
          </a:p>
        </p:txBody>
      </p:sp>
    </p:spTree>
    <p:extLst>
      <p:ext uri="{BB962C8B-B14F-4D97-AF65-F5344CB8AC3E}">
        <p14:creationId xmlns:p14="http://schemas.microsoft.com/office/powerpoint/2010/main" val="4135408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7209D-C759-C5FA-A243-32E8E2D7EA3A}"/>
              </a:ext>
            </a:extLst>
          </p:cNvPr>
          <p:cNvSpPr>
            <a:spLocks noGrp="1"/>
          </p:cNvSpPr>
          <p:nvPr>
            <p:ph type="title"/>
          </p:nvPr>
        </p:nvSpPr>
        <p:spPr/>
        <p:txBody>
          <a:bodyPr/>
          <a:lstStyle/>
          <a:p>
            <a:r>
              <a:rPr lang="en-IN" dirty="0"/>
              <a:t>dataset</a:t>
            </a:r>
          </a:p>
        </p:txBody>
      </p:sp>
      <p:sp>
        <p:nvSpPr>
          <p:cNvPr id="3" name="Content Placeholder 2">
            <a:extLst>
              <a:ext uri="{FF2B5EF4-FFF2-40B4-BE49-F238E27FC236}">
                <a16:creationId xmlns:a16="http://schemas.microsoft.com/office/drawing/2014/main" id="{2CC39A60-520C-0C27-C102-2A42F52A3676}"/>
              </a:ext>
            </a:extLst>
          </p:cNvPr>
          <p:cNvSpPr>
            <a:spLocks noGrp="1"/>
          </p:cNvSpPr>
          <p:nvPr>
            <p:ph idx="1"/>
          </p:nvPr>
        </p:nvSpPr>
        <p:spPr>
          <a:xfrm>
            <a:off x="581193" y="2009170"/>
            <a:ext cx="11029615" cy="3634486"/>
          </a:xfrm>
        </p:spPr>
        <p:txBody>
          <a:bodyPr/>
          <a:lstStyle/>
          <a:p>
            <a:pPr algn="just"/>
            <a:r>
              <a:rPr lang="en-US" sz="1800" b="1" dirty="0" err="1"/>
              <a:t>Arrival_Time</a:t>
            </a:r>
            <a:r>
              <a:rPr lang="en-US" sz="1800" b="1" dirty="0"/>
              <a:t> </a:t>
            </a:r>
            <a:r>
              <a:rPr lang="en-US" dirty="0"/>
              <a:t>:</a:t>
            </a:r>
            <a:r>
              <a:rPr lang="en-US" sz="1800" b="1" dirty="0"/>
              <a:t> </a:t>
            </a:r>
            <a:r>
              <a:rPr lang="en-US" dirty="0"/>
              <a:t>Arrival time is when the passenger will reach his/her destination.</a:t>
            </a:r>
          </a:p>
          <a:p>
            <a:pPr algn="just"/>
            <a:r>
              <a:rPr lang="en-US" sz="1800" b="1" dirty="0"/>
              <a:t>Duration </a:t>
            </a:r>
            <a:r>
              <a:rPr lang="en-US" dirty="0"/>
              <a:t>: Duration is the whole period that a flight will take to complete its journey from source to destination.</a:t>
            </a:r>
          </a:p>
          <a:p>
            <a:pPr algn="just"/>
            <a:r>
              <a:rPr lang="en-US" sz="1800" b="1" dirty="0" err="1"/>
              <a:t>Total_Stops</a:t>
            </a:r>
            <a:r>
              <a:rPr lang="en-US" sz="1800" b="1" dirty="0"/>
              <a:t> </a:t>
            </a:r>
            <a:r>
              <a:rPr lang="en-US" dirty="0"/>
              <a:t>: This will let us know in how many places flights will stop there for the flight in the whole journey.</a:t>
            </a:r>
          </a:p>
          <a:p>
            <a:pPr algn="just"/>
            <a:r>
              <a:rPr lang="en-US" sz="1800" b="1" dirty="0" err="1"/>
              <a:t>Additional_Info</a:t>
            </a:r>
            <a:r>
              <a:rPr lang="en-US" sz="1800" b="1" dirty="0"/>
              <a:t> </a:t>
            </a:r>
            <a:r>
              <a:rPr lang="en-US" dirty="0"/>
              <a:t>: In this column, we will get information about food, kind of food, and other amenities.</a:t>
            </a:r>
          </a:p>
          <a:p>
            <a:pPr algn="just"/>
            <a:r>
              <a:rPr lang="en-US" sz="1800" b="1" dirty="0"/>
              <a:t>Price</a:t>
            </a:r>
            <a:r>
              <a:rPr lang="en-US" dirty="0"/>
              <a:t> : Price of the flight for a complete journey including all the expenses before onboarding.</a:t>
            </a:r>
          </a:p>
        </p:txBody>
      </p:sp>
    </p:spTree>
    <p:extLst>
      <p:ext uri="{BB962C8B-B14F-4D97-AF65-F5344CB8AC3E}">
        <p14:creationId xmlns:p14="http://schemas.microsoft.com/office/powerpoint/2010/main" val="1635573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72C23-27AC-9A5C-2E24-7C5749C0919E}"/>
              </a:ext>
            </a:extLst>
          </p:cNvPr>
          <p:cNvSpPr>
            <a:spLocks noGrp="1"/>
          </p:cNvSpPr>
          <p:nvPr>
            <p:ph type="title"/>
          </p:nvPr>
        </p:nvSpPr>
        <p:spPr/>
        <p:txBody>
          <a:bodyPr/>
          <a:lstStyle/>
          <a:p>
            <a:r>
              <a:rPr lang="en-IN" dirty="0"/>
              <a:t>Proposed system</a:t>
            </a:r>
          </a:p>
        </p:txBody>
      </p:sp>
      <p:pic>
        <p:nvPicPr>
          <p:cNvPr id="5" name="Content Placeholder 4">
            <a:extLst>
              <a:ext uri="{FF2B5EF4-FFF2-40B4-BE49-F238E27FC236}">
                <a16:creationId xmlns:a16="http://schemas.microsoft.com/office/drawing/2014/main" id="{85B65DD1-00D2-C467-8D7E-C4E4173416C6}"/>
              </a:ext>
            </a:extLst>
          </p:cNvPr>
          <p:cNvPicPr>
            <a:picLocks noGrp="1" noChangeAspect="1"/>
          </p:cNvPicPr>
          <p:nvPr>
            <p:ph idx="1"/>
          </p:nvPr>
        </p:nvPicPr>
        <p:blipFill>
          <a:blip r:embed="rId2"/>
          <a:stretch>
            <a:fillRect/>
          </a:stretch>
        </p:blipFill>
        <p:spPr>
          <a:xfrm>
            <a:off x="4204447" y="986118"/>
            <a:ext cx="6445623" cy="5396753"/>
          </a:xfrm>
        </p:spPr>
      </p:pic>
    </p:spTree>
    <p:extLst>
      <p:ext uri="{BB962C8B-B14F-4D97-AF65-F5344CB8AC3E}">
        <p14:creationId xmlns:p14="http://schemas.microsoft.com/office/powerpoint/2010/main" val="1180394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C69EE-78C5-F933-4517-2843376F5B2E}"/>
              </a:ext>
            </a:extLst>
          </p:cNvPr>
          <p:cNvSpPr>
            <a:spLocks noGrp="1"/>
          </p:cNvSpPr>
          <p:nvPr>
            <p:ph type="title"/>
          </p:nvPr>
        </p:nvSpPr>
        <p:spPr/>
        <p:txBody>
          <a:bodyPr/>
          <a:lstStyle/>
          <a:p>
            <a:r>
              <a:rPr lang="en-IN" dirty="0"/>
              <a:t>implementation</a:t>
            </a:r>
          </a:p>
        </p:txBody>
      </p:sp>
      <p:pic>
        <p:nvPicPr>
          <p:cNvPr id="5" name="Content Placeholder 4">
            <a:extLst>
              <a:ext uri="{FF2B5EF4-FFF2-40B4-BE49-F238E27FC236}">
                <a16:creationId xmlns:a16="http://schemas.microsoft.com/office/drawing/2014/main" id="{59211AAB-742B-A360-CE47-B63B139B96E1}"/>
              </a:ext>
            </a:extLst>
          </p:cNvPr>
          <p:cNvPicPr>
            <a:picLocks noGrp="1" noChangeAspect="1"/>
          </p:cNvPicPr>
          <p:nvPr>
            <p:ph idx="1"/>
          </p:nvPr>
        </p:nvPicPr>
        <p:blipFill>
          <a:blip r:embed="rId2"/>
          <a:stretch>
            <a:fillRect/>
          </a:stretch>
        </p:blipFill>
        <p:spPr>
          <a:xfrm>
            <a:off x="1864659" y="2115671"/>
            <a:ext cx="7940469" cy="4320988"/>
          </a:xfrm>
        </p:spPr>
      </p:pic>
    </p:spTree>
    <p:extLst>
      <p:ext uri="{BB962C8B-B14F-4D97-AF65-F5344CB8AC3E}">
        <p14:creationId xmlns:p14="http://schemas.microsoft.com/office/powerpoint/2010/main" val="3865768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08E70-5507-6604-5E6D-2B95394F5340}"/>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B04878E8-FDCC-2A9C-5241-70074034BC81}"/>
              </a:ext>
            </a:extLst>
          </p:cNvPr>
          <p:cNvSpPr>
            <a:spLocks noGrp="1"/>
          </p:cNvSpPr>
          <p:nvPr>
            <p:ph idx="1"/>
          </p:nvPr>
        </p:nvSpPr>
        <p:spPr>
          <a:xfrm>
            <a:off x="581192" y="2027099"/>
            <a:ext cx="11029615" cy="3634486"/>
          </a:xfrm>
        </p:spPr>
        <p:txBody>
          <a:bodyPr/>
          <a:lstStyle/>
          <a:p>
            <a:pPr algn="just"/>
            <a:r>
              <a:rPr lang="en-US" dirty="0"/>
              <a:t>We learn that ML models can be used to predict prices based on earlier data more correctly. </a:t>
            </a:r>
          </a:p>
          <a:p>
            <a:pPr algn="just"/>
            <a:r>
              <a:rPr lang="en-US" dirty="0"/>
              <a:t>Our project reflects the dynamic change in the cost of flight tickets from which we get the information about the increase or decrease in the price as per the days, weekends, and the time of the day. </a:t>
            </a:r>
          </a:p>
          <a:p>
            <a:pPr algn="just"/>
            <a:r>
              <a:rPr lang="en-US" dirty="0"/>
              <a:t>With the ML algorithm applied on various datasets, better results can be obtained for prediction. </a:t>
            </a:r>
          </a:p>
        </p:txBody>
      </p:sp>
    </p:spTree>
    <p:extLst>
      <p:ext uri="{BB962C8B-B14F-4D97-AF65-F5344CB8AC3E}">
        <p14:creationId xmlns:p14="http://schemas.microsoft.com/office/powerpoint/2010/main" val="222507338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{98BFA9B4-A111-4204-8D23-6D4FC8896A30}tf33552983_win32</Template>
  <TotalTime>88</TotalTime>
  <Words>660</Words>
  <Application>Microsoft Office PowerPoint</Application>
  <PresentationFormat>Widescreen</PresentationFormat>
  <Paragraphs>40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Franklin Gothic Book</vt:lpstr>
      <vt:lpstr>Franklin Gothic Demi</vt:lpstr>
      <vt:lpstr>Wingdings 2</vt:lpstr>
      <vt:lpstr>DividendVTI</vt:lpstr>
      <vt:lpstr>FLIGHT FARE PREDICTION</vt:lpstr>
      <vt:lpstr>ABSTRACT</vt:lpstr>
      <vt:lpstr>INTRODUCTION</vt:lpstr>
      <vt:lpstr>INTRODUCTION</vt:lpstr>
      <vt:lpstr>dataset</vt:lpstr>
      <vt:lpstr>dataset</vt:lpstr>
      <vt:lpstr>Proposed system</vt:lpstr>
      <vt:lpstr>implementation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KASARAGADDA LIKHITH   20071A6925</dc:creator>
  <cp:lastModifiedBy>ROHITH KUMAR VASISTA PONNANA</cp:lastModifiedBy>
  <cp:revision>3</cp:revision>
  <dcterms:created xsi:type="dcterms:W3CDTF">2023-05-08T17:06:08Z</dcterms:created>
  <dcterms:modified xsi:type="dcterms:W3CDTF">2023-05-09T05:06:35Z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