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10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B551E-C4E4-45B9-A634-7FE1AC99901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55D4-B7BE-45CB-BCFD-8C7DAEEB2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8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B551E-C4E4-45B9-A634-7FE1AC99901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55D4-B7BE-45CB-BCFD-8C7DAEEB2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8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B551E-C4E4-45B9-A634-7FE1AC99901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55D4-B7BE-45CB-BCFD-8C7DAEEB2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1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B551E-C4E4-45B9-A634-7FE1AC99901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55D4-B7BE-45CB-BCFD-8C7DAEEB2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3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B551E-C4E4-45B9-A634-7FE1AC99901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55D4-B7BE-45CB-BCFD-8C7DAEEB2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9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B551E-C4E4-45B9-A634-7FE1AC99901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55D4-B7BE-45CB-BCFD-8C7DAEEB2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4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B551E-C4E4-45B9-A634-7FE1AC99901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55D4-B7BE-45CB-BCFD-8C7DAEEB2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8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B551E-C4E4-45B9-A634-7FE1AC99901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55D4-B7BE-45CB-BCFD-8C7DAEEB2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5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B551E-C4E4-45B9-A634-7FE1AC99901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55D4-B7BE-45CB-BCFD-8C7DAEEB2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3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B551E-C4E4-45B9-A634-7FE1AC99901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55D4-B7BE-45CB-BCFD-8C7DAEEB2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1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B551E-C4E4-45B9-A634-7FE1AC99901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55D4-B7BE-45CB-BCFD-8C7DAEEB2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6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B551E-C4E4-45B9-A634-7FE1AC99901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F55D4-B7BE-45CB-BCFD-8C7DAEEB2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6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2314" y="1219200"/>
            <a:ext cx="10427370" cy="1584910"/>
          </a:xfrm>
        </p:spPr>
        <p:txBody>
          <a:bodyPr>
            <a:normAutofit fontScale="90000"/>
          </a:bodyPr>
          <a:lstStyle/>
          <a:p>
            <a:r>
              <a:rPr lang="en-US" dirty="0"/>
              <a:t>Capstone Project </a:t>
            </a:r>
            <a:r>
              <a:rPr lang="en-US" dirty="0" smtClean="0"/>
              <a:t>I:</a:t>
            </a:r>
            <a:br>
              <a:rPr lang="en-US" dirty="0" smtClean="0"/>
            </a:br>
            <a:r>
              <a:rPr lang="en-US" dirty="0" smtClean="0"/>
              <a:t>English date to Nepali date convertor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965617"/>
            <a:ext cx="9144000" cy="1655762"/>
          </a:xfrm>
        </p:spPr>
        <p:txBody>
          <a:bodyPr/>
          <a:lstStyle/>
          <a:p>
            <a:r>
              <a:rPr lang="en-US" dirty="0" smtClean="0"/>
              <a:t>Prepared By: Bhaskar Subedi</a:t>
            </a:r>
          </a:p>
          <a:p>
            <a:r>
              <a:rPr lang="en-US" dirty="0" smtClean="0"/>
              <a:t>BCT A</a:t>
            </a:r>
          </a:p>
          <a:p>
            <a:r>
              <a:rPr lang="en-US" dirty="0" smtClean="0"/>
              <a:t>Roll no: 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45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&amp;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Complexity: Adjusting for leap years or specific Nepali month variations.</a:t>
            </a:r>
          </a:p>
          <a:p>
            <a:r>
              <a:rPr lang="en-US" dirty="0" smtClean="0"/>
              <a:t>Date Calculations: Ensuring alignment with traditional events and phases.</a:t>
            </a:r>
          </a:p>
          <a:p>
            <a:r>
              <a:rPr lang="en-US" dirty="0" err="1" smtClean="0"/>
              <a:t>Tithis</a:t>
            </a:r>
            <a:r>
              <a:rPr lang="en-US" dirty="0" smtClean="0"/>
              <a:t> irregularity: For </a:t>
            </a:r>
            <a:r>
              <a:rPr lang="en-US" dirty="0" err="1" smtClean="0"/>
              <a:t>tithis</a:t>
            </a:r>
            <a:r>
              <a:rPr lang="en-US" dirty="0" smtClean="0"/>
              <a:t> we need to maintain lunar phases which I </a:t>
            </a:r>
            <a:r>
              <a:rPr lang="en-US" dirty="0" err="1" smtClean="0"/>
              <a:t>couldnot</a:t>
            </a:r>
            <a:r>
              <a:rPr lang="en-US" dirty="0" smtClean="0"/>
              <a:t> do and just circulate along the </a:t>
            </a:r>
            <a:r>
              <a:rPr lang="en-US" dirty="0" err="1" smtClean="0"/>
              <a:t>tithis</a:t>
            </a:r>
            <a:r>
              <a:rPr lang="en-US" dirty="0" smtClean="0"/>
              <a:t> in a dictionary.</a:t>
            </a:r>
          </a:p>
          <a:p>
            <a:r>
              <a:rPr lang="en-US" dirty="0" smtClean="0"/>
              <a:t>.Solution: Designed flexible dictionary-based lookup to accommodate irregular month lengths and weekday of that 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550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Interface: Add a GUI or web interface for easier date retrieval.</a:t>
            </a:r>
          </a:p>
          <a:p>
            <a:r>
              <a:rPr lang="en-US" dirty="0" smtClean="0"/>
              <a:t>Event Customization: Allow users to add personal events.</a:t>
            </a:r>
          </a:p>
          <a:p>
            <a:r>
              <a:rPr lang="en-US" dirty="0" smtClean="0"/>
              <a:t>Extended Functionalities: Integrate with other systems (e.g., Google Calendar).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54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210" y="2739357"/>
            <a:ext cx="10515600" cy="1325563"/>
          </a:xfrm>
        </p:spPr>
        <p:txBody>
          <a:bodyPr/>
          <a:lstStyle/>
          <a:p>
            <a:r>
              <a:rPr lang="en-US" dirty="0" smtClean="0"/>
              <a:t>				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93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create a tool that models the Nepali calendar, which differs from the Gregorian calendar, enabling users to access dates, understand month lengths, and identify important events.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parsing and calendar storage</a:t>
            </a:r>
          </a:p>
          <a:p>
            <a:r>
              <a:rPr lang="en-US" dirty="0" smtClean="0"/>
              <a:t>Functionality for retrieving dates and events</a:t>
            </a:r>
          </a:p>
          <a:p>
            <a:r>
              <a:rPr lang="en-US" dirty="0" smtClean="0"/>
              <a:t>Customizable for local events and traditions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1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 and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File</a:t>
            </a:r>
            <a:r>
              <a:rPr lang="en-US" dirty="0" smtClean="0"/>
              <a:t>: calendar_bs.csv</a:t>
            </a:r>
          </a:p>
          <a:p>
            <a:r>
              <a:rPr lang="en-US" b="1" dirty="0" smtClean="0"/>
              <a:t>Content</a:t>
            </a:r>
            <a:r>
              <a:rPr lang="en-US" dirty="0" smtClean="0"/>
              <a:t>: Monthly data for the Nepali calendar across various years. Each row include a year column and subsequent columns for each Nepali month, showing number of days in each month for that year.</a:t>
            </a:r>
          </a:p>
          <a:p>
            <a:r>
              <a:rPr lang="en-US" b="1" dirty="0" smtClean="0"/>
              <a:t>Example from CSV file</a:t>
            </a:r>
            <a:r>
              <a:rPr lang="en-US" dirty="0" smtClean="0"/>
              <a:t>: </a:t>
            </a:r>
            <a:r>
              <a:rPr lang="pt-BR" dirty="0" smtClean="0"/>
              <a:t>Year: 1975, Baisakh: 31, Jestha: 31, Ashar: 32, etc.</a:t>
            </a:r>
          </a:p>
          <a:p>
            <a:r>
              <a:rPr lang="en-US" b="1" dirty="0" smtClean="0"/>
              <a:t>Purpose of CSV:</a:t>
            </a:r>
            <a:r>
              <a:rPr lang="en-US" dirty="0" smtClean="0"/>
              <a:t> Serves as a lookup table for month lengths across different years, allowing the project to accurately model the Nepali calendar's unique structure.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221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Loading Process – info.py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Script: info.py</a:t>
            </a:r>
          </a:p>
          <a:p>
            <a:r>
              <a:rPr lang="en-US" dirty="0" smtClean="0"/>
              <a:t>Main function: </a:t>
            </a:r>
            <a:r>
              <a:rPr lang="en-US" dirty="0" err="1" smtClean="0"/>
              <a:t>load_bs_years_data</a:t>
            </a:r>
            <a:r>
              <a:rPr lang="en-US" dirty="0" smtClean="0"/>
              <a:t>(</a:t>
            </a:r>
            <a:r>
              <a:rPr lang="en-US" dirty="0" err="1" smtClean="0"/>
              <a:t>file_path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Purpose: Loads the calendar_bs.csv file and parses it into a Python dictionary</a:t>
            </a:r>
          </a:p>
          <a:p>
            <a:pPr lvl="1"/>
            <a:r>
              <a:rPr lang="en-US" dirty="0" smtClean="0"/>
              <a:t>Dictionary Structure: Each year maps to a list of month data, enabling month-specific date calculations.</a:t>
            </a:r>
          </a:p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Open CSC file and use CSV reader to parse each row</a:t>
            </a:r>
          </a:p>
          <a:p>
            <a:pPr lvl="1"/>
            <a:r>
              <a:rPr lang="en-US" dirty="0" smtClean="0"/>
              <a:t>Skip header, convert row data to integers, store in dictionary with year as the key.</a:t>
            </a:r>
          </a:p>
          <a:p>
            <a:r>
              <a:rPr lang="en-US" dirty="0" smtClean="0"/>
              <a:t>Example output:{1975: [31, 31, 32, 32, 31, ...], 1976: [31, 32, 31, ...]}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792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Business Logic – project_1.py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45253" cy="5216859"/>
          </a:xfrm>
        </p:spPr>
        <p:txBody>
          <a:bodyPr>
            <a:normAutofit/>
          </a:bodyPr>
          <a:lstStyle/>
          <a:p>
            <a:r>
              <a:rPr lang="en-US" dirty="0" smtClean="0"/>
              <a:t>Scripts: project_1.py</a:t>
            </a:r>
          </a:p>
          <a:p>
            <a:r>
              <a:rPr lang="en-US" dirty="0" smtClean="0"/>
              <a:t>Imports: Pulls in </a:t>
            </a:r>
            <a:r>
              <a:rPr lang="en-US" dirty="0" err="1" smtClean="0"/>
              <a:t>bs_years_data</a:t>
            </a:r>
            <a:r>
              <a:rPr lang="en-US" dirty="0" smtClean="0"/>
              <a:t> from info.py, integrating it with the main logic.</a:t>
            </a:r>
          </a:p>
          <a:p>
            <a:r>
              <a:rPr lang="en-US" dirty="0" err="1" smtClean="0"/>
              <a:t>Definations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Nepali Weekdays: </a:t>
            </a:r>
            <a:r>
              <a:rPr lang="en-US" dirty="0" err="1" smtClean="0"/>
              <a:t>nepali_weekdays</a:t>
            </a:r>
            <a:r>
              <a:rPr lang="en-US" dirty="0" smtClean="0"/>
              <a:t> list provides the names of days in Nepali (e.g., </a:t>
            </a:r>
            <a:r>
              <a:rPr lang="hi-IN" dirty="0" smtClean="0"/>
              <a:t>सोमबार, मंगलबार).</a:t>
            </a:r>
            <a:endParaRPr lang="en-US" dirty="0" smtClean="0"/>
          </a:p>
          <a:p>
            <a:pPr lvl="1"/>
            <a:r>
              <a:rPr lang="en-US" dirty="0" smtClean="0"/>
              <a:t>Important Events: IMPORTANT_EVENTS dictionary maps specific dates to traditional events, e.g., (1, 1): "</a:t>
            </a:r>
            <a:r>
              <a:rPr lang="hi-IN" dirty="0" smtClean="0"/>
              <a:t>नयाँ वर्ष".</a:t>
            </a:r>
            <a:endParaRPr lang="en-US" dirty="0" smtClean="0"/>
          </a:p>
          <a:p>
            <a:pPr lvl="1"/>
            <a:r>
              <a:rPr lang="en-US" dirty="0" err="1" smtClean="0"/>
              <a:t>Tithi</a:t>
            </a:r>
            <a:r>
              <a:rPr lang="en-US" dirty="0" smtClean="0"/>
              <a:t> (Phases of Moon): TITHI_LIST array provides lunar phases, important for traditional event calculations.</a:t>
            </a:r>
          </a:p>
        </p:txBody>
      </p:sp>
    </p:spTree>
    <p:extLst>
      <p:ext uri="{BB962C8B-B14F-4D97-AF65-F5344CB8AC3E}">
        <p14:creationId xmlns:p14="http://schemas.microsoft.com/office/powerpoint/2010/main" val="2534917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Business Logic – project_1.py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45253" cy="5216859"/>
          </a:xfrm>
        </p:spPr>
        <p:txBody>
          <a:bodyPr>
            <a:normAutofit/>
          </a:bodyPr>
          <a:lstStyle/>
          <a:p>
            <a:r>
              <a:rPr lang="en-US" dirty="0" smtClean="0"/>
              <a:t>Purpose of These Components: These lists and dictionaries support retrieval of weekday names, significant events, and </a:t>
            </a:r>
            <a:r>
              <a:rPr lang="en-US" dirty="0" err="1" smtClean="0"/>
              <a:t>Tithis</a:t>
            </a:r>
            <a:r>
              <a:rPr lang="en-US" dirty="0" smtClean="0"/>
              <a:t> for any given date.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8025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Functions and Code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smtClean="0"/>
              <a:t> Date and Month Calculations: Functions use </a:t>
            </a:r>
            <a:r>
              <a:rPr lang="en-US" dirty="0" err="1" smtClean="0"/>
              <a:t>bs_years_data</a:t>
            </a:r>
            <a:r>
              <a:rPr lang="en-US" dirty="0" smtClean="0"/>
              <a:t> for month length and event identification.</a:t>
            </a:r>
          </a:p>
          <a:p>
            <a:r>
              <a:rPr lang="en-US" dirty="0" smtClean="0"/>
              <a:t>Events and Lunar Phases: Cross-references dates in IMPORTANT_EVENTS and TITHI_LIST to align with Nepali cultural dates.</a:t>
            </a:r>
          </a:p>
          <a:p>
            <a:r>
              <a:rPr lang="en-US" dirty="0" smtClean="0"/>
              <a:t>Example code flow: Date input -&gt; Look up in </a:t>
            </a:r>
            <a:r>
              <a:rPr lang="en-US" dirty="0" err="1" smtClean="0"/>
              <a:t>bs_years_data</a:t>
            </a:r>
            <a:r>
              <a:rPr lang="en-US" dirty="0" smtClean="0"/>
              <a:t> -&gt; Determine month/day details -&gt; Output relevant Nepali date and event.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6654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 &amp; User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A specific Gregorian data</a:t>
            </a:r>
          </a:p>
          <a:p>
            <a:r>
              <a:rPr lang="en-US" dirty="0" smtClean="0"/>
              <a:t>Process: The function looks up the year and month in </a:t>
            </a:r>
            <a:r>
              <a:rPr lang="en-US" dirty="0" err="1" smtClean="0"/>
              <a:t>bs_years_data</a:t>
            </a:r>
            <a:r>
              <a:rPr lang="en-US" dirty="0" smtClean="0"/>
              <a:t>, retrieves the Nepali month and day, process the </a:t>
            </a:r>
            <a:r>
              <a:rPr lang="en-US" dirty="0" err="1" smtClean="0"/>
              <a:t>weeday</a:t>
            </a:r>
            <a:r>
              <a:rPr lang="en-US" dirty="0" smtClean="0"/>
              <a:t>, and checks for events</a:t>
            </a:r>
          </a:p>
          <a:p>
            <a:r>
              <a:rPr lang="en-US" dirty="0" smtClean="0"/>
              <a:t>. Output: Returns Nepali date with event information, e.g., "2078 </a:t>
            </a:r>
            <a:r>
              <a:rPr lang="en-US" dirty="0" err="1" smtClean="0"/>
              <a:t>Baisakh</a:t>
            </a:r>
            <a:r>
              <a:rPr lang="en-US" dirty="0" smtClean="0"/>
              <a:t> 15, </a:t>
            </a:r>
            <a:r>
              <a:rPr lang="hi-IN" dirty="0" smtClean="0"/>
              <a:t>श्रीपञ्चमी“</a:t>
            </a:r>
            <a:endParaRPr lang="en-US" dirty="0" smtClean="0"/>
          </a:p>
          <a:p>
            <a:r>
              <a:rPr lang="en-US" dirty="0" smtClean="0"/>
              <a:t>Potential Applications: Calendars, event reminders, integration into Nepali date-based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81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624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Mangal</vt:lpstr>
      <vt:lpstr>Office Theme</vt:lpstr>
      <vt:lpstr>Capstone Project I: English date to Nepali date convertor</vt:lpstr>
      <vt:lpstr>Project Objective</vt:lpstr>
      <vt:lpstr>Key Features</vt:lpstr>
      <vt:lpstr>Data Source and Structure</vt:lpstr>
      <vt:lpstr>Data Loading Process – info.py</vt:lpstr>
      <vt:lpstr>Core Business Logic – project_1.py</vt:lpstr>
      <vt:lpstr>Core Business Logic – project_1.py</vt:lpstr>
      <vt:lpstr>Key Functions and Code Walkthrough</vt:lpstr>
      <vt:lpstr>Sample Output &amp; User Interaction</vt:lpstr>
      <vt:lpstr>Challenges &amp; Solutions</vt:lpstr>
      <vt:lpstr>Future Enhancements</vt:lpstr>
      <vt:lpstr>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I: English date to Nepali date convertor</dc:title>
  <dc:creator>Microsoft account</dc:creator>
  <cp:lastModifiedBy>Microsoft account</cp:lastModifiedBy>
  <cp:revision>6</cp:revision>
  <dcterms:created xsi:type="dcterms:W3CDTF">2024-10-27T05:23:00Z</dcterms:created>
  <dcterms:modified xsi:type="dcterms:W3CDTF">2024-10-27T06:19:31Z</dcterms:modified>
</cp:coreProperties>
</file>