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04f22269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04f2226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74e1c2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74e1c2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74e1c2a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74e1c2a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d74e1c2a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d74e1c2a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d74e1c2a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d74e1c2a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d74e1c2a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d74e1c2a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04f2226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04f2226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04f22269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04f22269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4f22269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04f22269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0E0E3"/>
            </a:gs>
            <a:gs pos="100000">
              <a:srgbClr val="F4CCCC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CryptoToken Fraud Analyzer</a:t>
            </a:r>
            <a:endParaRPr sz="7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AI-Powered Telegram Bot for Token Risk Analysis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lang="en" sz="245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Результаты</a:t>
            </a:r>
            <a:endParaRPr b="1" sz="245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💡 Ключевые преимущества:</a:t>
            </a:r>
            <a:endParaRPr b="1"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Простота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Анализ через Telegram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Всесторонность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Контракт + рынок + новости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Прозрачность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Объяснимый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ML +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LLM-отчет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Результат на тестовом сете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weighted avg f1-score = 0.87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8285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lang="en" sz="245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Проблема и ценность</a:t>
            </a:r>
            <a:endParaRPr b="1" sz="3900"/>
          </a:p>
        </p:txBody>
      </p:sp>
      <p:sp>
        <p:nvSpPr>
          <p:cNvPr id="61" name="Google Shape;61;p14"/>
          <p:cNvSpPr txBox="1"/>
          <p:nvPr/>
        </p:nvSpPr>
        <p:spPr>
          <a:xfrm>
            <a:off x="482850" y="1123975"/>
            <a:ext cx="80469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💔 Боли индустрии:</a:t>
            </a:r>
            <a:b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- 30% новых токенов — 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скамы (</a:t>
            </a:r>
            <a:r>
              <a:rPr i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Chainalysis 2023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b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	- Нет инструментов для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быстрого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и </a:t>
            </a: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комплексного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анализа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🎯 Наше решение:</a:t>
            </a:r>
            <a:b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✅ Контроль смарт-контрактов + маркет-данные + новости</a:t>
            </a:r>
            <a:b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	✅ Понятный отчет в Telegram за </a:t>
            </a: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&lt; 5 сек</a:t>
            </a:r>
            <a:endParaRPr b="1"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lang="en" sz="245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b="1" sz="245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61475" y="1017725"/>
            <a:ext cx="83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Ключевые компоненты:</a:t>
            </a:r>
            <a:endParaRPr b="1"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Data Layer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Blockchain + CoinGecko + News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AI Layer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XGBoost (риск) + Gemini (отчет)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Delivery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Telegram Bot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36907" l="0" r="0" t="36981"/>
          <a:stretch/>
        </p:blipFill>
        <p:spPr>
          <a:xfrm>
            <a:off x="844400" y="3035525"/>
            <a:ext cx="7605052" cy="134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lang="en" sz="245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Анализ данных</a:t>
            </a:r>
            <a:endParaRPr b="1" sz="245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23400" y="1250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📊 Источники:</a:t>
            </a:r>
            <a:endParaRPr b="1"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Blockchain</a:t>
            </a:r>
            <a:r>
              <a:rPr lang="e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8001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Проверка контракта</a:t>
            </a:r>
            <a:endParaRPr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8001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Детекция наличия подозрительных функций</a:t>
            </a:r>
            <a:br>
              <a:rPr lang="e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6858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Market data</a:t>
            </a:r>
            <a:r>
              <a:rPr lang="e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52400" lvl="1" marL="8001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Roboto"/>
              <a:buChar char="○"/>
            </a:pPr>
            <a:r>
              <a:rPr lang="e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Волатильность/изменение цены/объем (CoinGecko)</a:t>
            </a:r>
            <a:br>
              <a:rPr lang="e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6858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500"/>
              <a:buFont typeface="Roboto"/>
              <a:buChar char="●"/>
            </a:pPr>
            <a:r>
              <a:rPr b="1" lang="e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News</a:t>
            </a:r>
            <a:r>
              <a:rPr lang="en" sz="15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Последние новости по токену (Web Scraping)</a:t>
            </a:r>
            <a:endParaRPr sz="15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lang="en" sz="245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ML-модель (XGBClassifier)</a:t>
            </a:r>
            <a:endParaRPr b="1" sz="245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3825" y="1668125"/>
            <a:ext cx="4976326" cy="22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lang="en" sz="245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News Analysis Module</a:t>
            </a:r>
            <a:endParaRPr b="1" sz="245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28200" y="1152475"/>
            <a:ext cx="768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📰 Как это работает?</a:t>
            </a:r>
            <a:endParaRPr b="1"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Парсинг новостей → фильтрация по ключевым словам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Gemini</a:t>
            </a: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анализирует текст: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Сентимент (Positive/Neutral/Negative)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Char char="○"/>
            </a:pP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Детекция событий: </a:t>
            </a:r>
            <a:r>
              <a:rPr i="1"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"Хак", "Партнерство", "Регуляции"</a:t>
            </a:r>
            <a:endParaRPr i="1"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Roboto"/>
              <a:buAutoNum type="arabicPeriod"/>
            </a:pPr>
            <a:r>
              <a:rPr lang="en" sz="20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Динамическое обновление риска</a:t>
            </a:r>
            <a:endParaRPr sz="20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lang="en" sz="245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Генерация отчётов</a:t>
            </a:r>
            <a:endParaRPr b="1" sz="245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928200" y="1152475"/>
            <a:ext cx="790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💡 </a:t>
            </a:r>
            <a:r>
              <a:rPr b="1" lang="en" sz="1400">
                <a:solidFill>
                  <a:schemeClr val="dk1"/>
                </a:solidFill>
              </a:rPr>
              <a:t>ОСНОВНЫЕ ВЫВОДЫ: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Ключевые факты о токене</a:t>
            </a:r>
            <a:r>
              <a:rPr b="1" lang="en" sz="1400">
                <a:solidFill>
                  <a:schemeClr val="dk1"/>
                </a:solidFill>
              </a:rPr>
              <a:t>:</a:t>
            </a:r>
            <a:endParaRPr b="1"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Символ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• Адрес контракта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Число листингов и платформа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Важные особенности:</a:t>
            </a:r>
            <a:endParaRPr b="1" sz="1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Особенности контракта и рынка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⚠️ </a:t>
            </a:r>
            <a:r>
              <a:rPr b="1" lang="en" sz="1400">
                <a:solidFill>
                  <a:schemeClr val="dk1"/>
                </a:solidFill>
              </a:rPr>
              <a:t>УРОВЕНЬ РИСКА: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• </a:t>
            </a:r>
            <a:r>
              <a:rPr lang="en" sz="1400">
                <a:solidFill>
                  <a:schemeClr val="dk1"/>
                </a:solidFill>
              </a:rPr>
              <a:t>Оценка вероятности скама и red flags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🎯 </a:t>
            </a:r>
            <a:r>
              <a:rPr b="1" lang="en" sz="1400">
                <a:solidFill>
                  <a:schemeClr val="dk1"/>
                </a:solidFill>
              </a:rPr>
              <a:t>ВЕРДИКТ: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• Скам/не скам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👉 </a:t>
            </a:r>
            <a:r>
              <a:rPr b="1" lang="en" sz="1400">
                <a:solidFill>
                  <a:schemeClr val="dk1"/>
                </a:solidFill>
              </a:rPr>
              <a:t>РЕКОМЕНДАЦИИ:</a:t>
            </a:r>
            <a:endParaRPr b="1" sz="1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• Инвестировать/не инвестировать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9225" y="2015725"/>
            <a:ext cx="3253276" cy="12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34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lang="en" sz="245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Telegram-бот</a:t>
            </a:r>
            <a:endParaRPr b="1" sz="245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63" y="1033238"/>
            <a:ext cx="8136074" cy="36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3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None/>
            </a:pPr>
            <a:r>
              <a:rPr b="1" lang="en" sz="245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Демо</a:t>
            </a:r>
            <a:endParaRPr b="1" sz="245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100" y="2079788"/>
            <a:ext cx="2776050" cy="98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644" y="857788"/>
            <a:ext cx="4452333" cy="41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