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1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 smtClean="0"/>
              <a:t>Muokkaa alaotsikon perustyyliä napsautt.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2BA64-3D8B-4D17-85D9-7E909103D690}" type="datetimeFigureOut">
              <a:rPr lang="fi-FI" smtClean="0"/>
              <a:t>21.5.2017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0DCEF-4329-4050-B00F-7FCC6AEFE30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48770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2BA64-3D8B-4D17-85D9-7E909103D690}" type="datetimeFigureOut">
              <a:rPr lang="fi-FI" smtClean="0"/>
              <a:t>21.5.2017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0DCEF-4329-4050-B00F-7FCC6AEFE30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75607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2BA64-3D8B-4D17-85D9-7E909103D690}" type="datetimeFigureOut">
              <a:rPr lang="fi-FI" smtClean="0"/>
              <a:t>21.5.2017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0DCEF-4329-4050-B00F-7FCC6AEFE30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642743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2BA64-3D8B-4D17-85D9-7E909103D690}" type="datetimeFigureOut">
              <a:rPr lang="fi-FI" smtClean="0"/>
              <a:t>21.5.2017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0DCEF-4329-4050-B00F-7FCC6AEFE30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267645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2BA64-3D8B-4D17-85D9-7E909103D690}" type="datetimeFigureOut">
              <a:rPr lang="fi-FI" smtClean="0"/>
              <a:t>21.5.2017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0DCEF-4329-4050-B00F-7FCC6AEFE30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57170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2BA64-3D8B-4D17-85D9-7E909103D690}" type="datetimeFigureOut">
              <a:rPr lang="fi-FI" smtClean="0"/>
              <a:t>21.5.2017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0DCEF-4329-4050-B00F-7FCC6AEFE30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408377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5" name="Tekstin paikkamerkki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6" name="Sisällön paikkamerkk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7" name="Päivämäärän paikkamerkki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2BA64-3D8B-4D17-85D9-7E909103D690}" type="datetimeFigureOut">
              <a:rPr lang="fi-FI" smtClean="0"/>
              <a:t>21.5.2017</a:t>
            </a:fld>
            <a:endParaRPr lang="fi-FI"/>
          </a:p>
        </p:txBody>
      </p:sp>
      <p:sp>
        <p:nvSpPr>
          <p:cNvPr id="8" name="Alatunnisteen paikkamerk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Dian numeron paikkamerkki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0DCEF-4329-4050-B00F-7FCC6AEFE30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219103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2BA64-3D8B-4D17-85D9-7E909103D690}" type="datetimeFigureOut">
              <a:rPr lang="fi-FI" smtClean="0"/>
              <a:t>21.5.2017</a:t>
            </a:fld>
            <a:endParaRPr lang="fi-FI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Dian numeron paikkamerkki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0DCEF-4329-4050-B00F-7FCC6AEFE30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83730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2BA64-3D8B-4D17-85D9-7E909103D690}" type="datetimeFigureOut">
              <a:rPr lang="fi-FI" smtClean="0"/>
              <a:t>21.5.2017</a:t>
            </a:fld>
            <a:endParaRPr lang="fi-FI"/>
          </a:p>
        </p:txBody>
      </p:sp>
      <p:sp>
        <p:nvSpPr>
          <p:cNvPr id="3" name="Alatunnisteen paikkamerk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0DCEF-4329-4050-B00F-7FCC6AEFE30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405416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2BA64-3D8B-4D17-85D9-7E909103D690}" type="datetimeFigureOut">
              <a:rPr lang="fi-FI" smtClean="0"/>
              <a:t>21.5.2017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0DCEF-4329-4050-B00F-7FCC6AEFE30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4595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Kuvan paikkamerkki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2BA64-3D8B-4D17-85D9-7E909103D690}" type="datetimeFigureOut">
              <a:rPr lang="fi-FI" smtClean="0"/>
              <a:t>21.5.2017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0DCEF-4329-4050-B00F-7FCC6AEFE30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839516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72BA64-3D8B-4D17-85D9-7E909103D690}" type="datetimeFigureOut">
              <a:rPr lang="fi-FI" smtClean="0"/>
              <a:t>21.5.2017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10DCEF-4329-4050-B00F-7FCC6AEFE30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269936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 smtClean="0"/>
              <a:t>GUESTBOOK</a:t>
            </a:r>
            <a:endParaRPr lang="fi-FI" dirty="0"/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 err="1" smtClean="0"/>
              <a:t>Table</a:t>
            </a:r>
            <a:r>
              <a:rPr lang="fi-FI" smtClean="0"/>
              <a:t> design</a:t>
            </a:r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910031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Relational</a:t>
            </a:r>
            <a:r>
              <a:rPr lang="fi-FI" dirty="0" smtClean="0"/>
              <a:t> </a:t>
            </a:r>
            <a:r>
              <a:rPr lang="fi-FI" dirty="0" err="1" smtClean="0"/>
              <a:t>Schema</a:t>
            </a:r>
            <a:endParaRPr lang="fi-FI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25" t="22933" r="71600" b="56533"/>
          <a:stretch/>
        </p:blipFill>
        <p:spPr bwMode="auto">
          <a:xfrm>
            <a:off x="5292080" y="2348880"/>
            <a:ext cx="2834964" cy="309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kstiruutu 3"/>
          <p:cNvSpPr txBox="1"/>
          <p:nvPr/>
        </p:nvSpPr>
        <p:spPr>
          <a:xfrm>
            <a:off x="5125386" y="1753408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err="1" smtClean="0"/>
              <a:t>Table</a:t>
            </a:r>
            <a:r>
              <a:rPr lang="fi-FI" dirty="0" smtClean="0"/>
              <a:t>: </a:t>
            </a:r>
            <a:r>
              <a:rPr lang="fi-FI" dirty="0" err="1" smtClean="0"/>
              <a:t>users</a:t>
            </a:r>
            <a:endParaRPr lang="fi-FI" dirty="0"/>
          </a:p>
        </p:txBody>
      </p:sp>
      <p:sp>
        <p:nvSpPr>
          <p:cNvPr id="7" name="Tekstiruutu 6"/>
          <p:cNvSpPr txBox="1"/>
          <p:nvPr/>
        </p:nvSpPr>
        <p:spPr>
          <a:xfrm>
            <a:off x="1115616" y="1766408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err="1" smtClean="0"/>
              <a:t>Table</a:t>
            </a:r>
            <a:r>
              <a:rPr lang="fi-FI" dirty="0" smtClean="0"/>
              <a:t>: </a:t>
            </a:r>
            <a:r>
              <a:rPr lang="fi-FI" dirty="0" err="1" smtClean="0"/>
              <a:t>comments</a:t>
            </a:r>
            <a:endParaRPr lang="fi-FI" dirty="0"/>
          </a:p>
        </p:txBody>
      </p:sp>
      <p:cxnSp>
        <p:nvCxnSpPr>
          <p:cNvPr id="6" name="Suora yhdysviiva 5"/>
          <p:cNvCxnSpPr/>
          <p:nvPr/>
        </p:nvCxnSpPr>
        <p:spPr>
          <a:xfrm flipV="1">
            <a:off x="4139952" y="3068960"/>
            <a:ext cx="1152128" cy="72008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uora yhdysviiva 8"/>
          <p:cNvCxnSpPr/>
          <p:nvPr/>
        </p:nvCxnSpPr>
        <p:spPr>
          <a:xfrm flipH="1">
            <a:off x="4139952" y="3717032"/>
            <a:ext cx="1440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75" t="34250" r="70700" b="48267"/>
          <a:stretch/>
        </p:blipFill>
        <p:spPr bwMode="auto">
          <a:xfrm>
            <a:off x="712901" y="2384884"/>
            <a:ext cx="3405355" cy="280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2685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11</Words>
  <Application>Microsoft Office PowerPoint</Application>
  <PresentationFormat>Näytössä katseltava diaesitys (4:3)</PresentationFormat>
  <Paragraphs>5</Paragraphs>
  <Slides>2</Slides>
  <Notes>0</Notes>
  <HiddenSlides>0</HiddenSlides>
  <MMClips>0</MMClips>
  <ScaleCrop>false</ScaleCrop>
  <HeadingPairs>
    <vt:vector size="4" baseType="variant">
      <vt:variant>
        <vt:lpstr>Teema</vt:lpstr>
      </vt:variant>
      <vt:variant>
        <vt:i4>1</vt:i4>
      </vt:variant>
      <vt:variant>
        <vt:lpstr>Dian otsikot</vt:lpstr>
      </vt:variant>
      <vt:variant>
        <vt:i4>2</vt:i4>
      </vt:variant>
    </vt:vector>
  </HeadingPairs>
  <TitlesOfParts>
    <vt:vector size="3" baseType="lpstr">
      <vt:lpstr>Office-teema</vt:lpstr>
      <vt:lpstr>GUESTBOOK</vt:lpstr>
      <vt:lpstr>Relational Schema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PowerPoint-esitys</dc:title>
  <dc:creator>Petteri Vaskin</dc:creator>
  <cp:lastModifiedBy>Petteri Vaskin</cp:lastModifiedBy>
  <cp:revision>3</cp:revision>
  <dcterms:created xsi:type="dcterms:W3CDTF">2017-05-21T00:13:34Z</dcterms:created>
  <dcterms:modified xsi:type="dcterms:W3CDTF">2017-05-21T00:45:55Z</dcterms:modified>
</cp:coreProperties>
</file>