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36" y="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2FFE-AEC4-41C8-89F5-76D414375643}" type="datetimeFigureOut">
              <a:rPr lang="fi-FI" smtClean="0"/>
              <a:t>21.5.2017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1CAD-952C-42D0-9C26-8C0771749D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827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2FFE-AEC4-41C8-89F5-76D414375643}" type="datetimeFigureOut">
              <a:rPr lang="fi-FI" smtClean="0"/>
              <a:t>21.5.2017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1CAD-952C-42D0-9C26-8C0771749D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2108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2FFE-AEC4-41C8-89F5-76D414375643}" type="datetimeFigureOut">
              <a:rPr lang="fi-FI" smtClean="0"/>
              <a:t>21.5.2017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1CAD-952C-42D0-9C26-8C0771749D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103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2FFE-AEC4-41C8-89F5-76D414375643}" type="datetimeFigureOut">
              <a:rPr lang="fi-FI" smtClean="0"/>
              <a:t>21.5.2017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1CAD-952C-42D0-9C26-8C0771749D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142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2FFE-AEC4-41C8-89F5-76D414375643}" type="datetimeFigureOut">
              <a:rPr lang="fi-FI" smtClean="0"/>
              <a:t>21.5.2017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1CAD-952C-42D0-9C26-8C0771749D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554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2FFE-AEC4-41C8-89F5-76D414375643}" type="datetimeFigureOut">
              <a:rPr lang="fi-FI" smtClean="0"/>
              <a:t>21.5.2017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1CAD-952C-42D0-9C26-8C0771749D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6307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2FFE-AEC4-41C8-89F5-76D414375643}" type="datetimeFigureOut">
              <a:rPr lang="fi-FI" smtClean="0"/>
              <a:t>21.5.2017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1CAD-952C-42D0-9C26-8C0771749D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867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2FFE-AEC4-41C8-89F5-76D414375643}" type="datetimeFigureOut">
              <a:rPr lang="fi-FI" smtClean="0"/>
              <a:t>21.5.2017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1CAD-952C-42D0-9C26-8C0771749D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6371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2FFE-AEC4-41C8-89F5-76D414375643}" type="datetimeFigureOut">
              <a:rPr lang="fi-FI" smtClean="0"/>
              <a:t>21.5.2017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1CAD-952C-42D0-9C26-8C0771749D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7492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2FFE-AEC4-41C8-89F5-76D414375643}" type="datetimeFigureOut">
              <a:rPr lang="fi-FI" smtClean="0"/>
              <a:t>21.5.2017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1CAD-952C-42D0-9C26-8C0771749D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6279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2FFE-AEC4-41C8-89F5-76D414375643}" type="datetimeFigureOut">
              <a:rPr lang="fi-FI" smtClean="0"/>
              <a:t>21.5.2017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81CAD-952C-42D0-9C26-8C0771749D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6965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2FFE-AEC4-41C8-89F5-76D414375643}" type="datetimeFigureOut">
              <a:rPr lang="fi-FI" smtClean="0"/>
              <a:t>21.5.2017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81CAD-952C-42D0-9C26-8C0771749DC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122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smtClean="0"/>
              <a:t>GUESTBOOK </a:t>
            </a:r>
            <a:r>
              <a:rPr lang="fi-FI" dirty="0" err="1" smtClean="0"/>
              <a:t>-App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/>
              <a:t>1600373 / http://1600373.azurewebsites.net/index.php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3127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Features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 smtClean="0"/>
              <a:t>Logging in</a:t>
            </a:r>
            <a:br>
              <a:rPr lang="en-US" b="1" dirty="0" smtClean="0"/>
            </a:br>
            <a:r>
              <a:rPr lang="en-US" dirty="0" smtClean="0"/>
              <a:t>The user can log in using their login credentials.</a:t>
            </a:r>
          </a:p>
          <a:p>
            <a:pPr marL="0" indent="0" algn="ctr">
              <a:buNone/>
            </a:pPr>
            <a:r>
              <a:rPr lang="en-US" b="1" dirty="0" smtClean="0"/>
              <a:t>Browsing comments</a:t>
            </a:r>
            <a:br>
              <a:rPr lang="en-US" b="1" dirty="0" smtClean="0"/>
            </a:br>
            <a:r>
              <a:rPr lang="en-US" dirty="0" smtClean="0"/>
              <a:t>Any user can see and browse all existing comments.</a:t>
            </a:r>
          </a:p>
          <a:p>
            <a:pPr marL="0" indent="0" algn="ctr">
              <a:buNone/>
            </a:pPr>
            <a:r>
              <a:rPr lang="en-US" b="1" dirty="0" smtClean="0"/>
              <a:t>Creating a new comment</a:t>
            </a:r>
            <a:br>
              <a:rPr lang="en-US" b="1" dirty="0" smtClean="0"/>
            </a:br>
            <a:r>
              <a:rPr lang="en-US" dirty="0" smtClean="0"/>
              <a:t>Users with accounts can create new comment</a:t>
            </a:r>
          </a:p>
          <a:p>
            <a:pPr marL="0" indent="0" algn="ctr">
              <a:buNone/>
            </a:pPr>
            <a:r>
              <a:rPr lang="en-US" b="1" dirty="0" smtClean="0"/>
              <a:t>Editing an existing comment</a:t>
            </a:r>
            <a:br>
              <a:rPr lang="en-US" b="1" dirty="0" smtClean="0"/>
            </a:br>
            <a:r>
              <a:rPr lang="en-US" dirty="0" smtClean="0"/>
              <a:t>Users can edit existing comments created by them. </a:t>
            </a:r>
          </a:p>
          <a:p>
            <a:pPr marL="0" indent="0" algn="ctr">
              <a:buNone/>
            </a:pPr>
            <a:r>
              <a:rPr lang="en-US" b="1" smtClean="0"/>
              <a:t>Remove </a:t>
            </a:r>
            <a:r>
              <a:rPr lang="en-US" b="1" dirty="0" smtClean="0"/>
              <a:t>old comment</a:t>
            </a:r>
            <a:br>
              <a:rPr lang="en-US" b="1" dirty="0" smtClean="0"/>
            </a:br>
            <a:r>
              <a:rPr lang="en-US" dirty="0" smtClean="0"/>
              <a:t>Users can remove old comments made by them.</a:t>
            </a:r>
            <a:endParaRPr lang="en-US" b="1" dirty="0" smtClean="0"/>
          </a:p>
          <a:p>
            <a:pPr algn="ctr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5964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fi-FI" dirty="0" smtClean="0"/>
              <a:t>Index</a:t>
            </a:r>
            <a:endParaRPr lang="fi-FI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5" b="5044"/>
          <a:stretch/>
        </p:blipFill>
        <p:spPr bwMode="auto">
          <a:xfrm>
            <a:off x="467544" y="1196752"/>
            <a:ext cx="8046156" cy="400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iruutu 3"/>
          <p:cNvSpPr txBox="1"/>
          <p:nvPr/>
        </p:nvSpPr>
        <p:spPr>
          <a:xfrm>
            <a:off x="467544" y="5264040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smtClean="0"/>
              <a:t>The </a:t>
            </a:r>
            <a:r>
              <a:rPr lang="fi-FI" dirty="0" err="1" smtClean="0"/>
              <a:t>user</a:t>
            </a:r>
            <a:r>
              <a:rPr lang="fi-FI" dirty="0" smtClean="0"/>
              <a:t> is </a:t>
            </a:r>
            <a:r>
              <a:rPr lang="fi-FI" dirty="0" err="1" smtClean="0"/>
              <a:t>greeted</a:t>
            </a:r>
            <a:r>
              <a:rPr lang="fi-FI" dirty="0" smtClean="0"/>
              <a:t> with a </a:t>
            </a:r>
            <a:r>
              <a:rPr lang="fi-FI" dirty="0" err="1" smtClean="0"/>
              <a:t>very</a:t>
            </a:r>
            <a:r>
              <a:rPr lang="fi-FI" dirty="0" smtClean="0"/>
              <a:t> </a:t>
            </a:r>
            <a:r>
              <a:rPr lang="fi-FI" dirty="0" err="1" smtClean="0"/>
              <a:t>simple</a:t>
            </a:r>
            <a:r>
              <a:rPr lang="fi-FI" dirty="0" smtClean="0"/>
              <a:t> </a:t>
            </a:r>
            <a:r>
              <a:rPr lang="fi-FI" dirty="0" err="1" smtClean="0"/>
              <a:t>frontpage</a:t>
            </a:r>
            <a:r>
              <a:rPr lang="fi-FI" dirty="0" smtClean="0"/>
              <a:t>:</a:t>
            </a:r>
          </a:p>
          <a:p>
            <a:r>
              <a:rPr lang="fi-FI" dirty="0" err="1" smtClean="0"/>
              <a:t>Navigation</a:t>
            </a:r>
            <a:r>
              <a:rPr lang="fi-FI" dirty="0" smtClean="0"/>
              <a:t> with </a:t>
            </a:r>
            <a:r>
              <a:rPr lang="fi-FI" dirty="0" err="1" smtClean="0"/>
              <a:t>login</a:t>
            </a:r>
            <a:r>
              <a:rPr lang="fi-FI" dirty="0" smtClean="0"/>
              <a:t> feature and a ”</a:t>
            </a:r>
            <a:r>
              <a:rPr lang="fi-FI" dirty="0" err="1" smtClean="0"/>
              <a:t>Sign</a:t>
            </a:r>
            <a:r>
              <a:rPr lang="fi-FI" dirty="0" smtClean="0"/>
              <a:t> </a:t>
            </a:r>
            <a:r>
              <a:rPr lang="fi-FI" dirty="0" err="1" smtClean="0"/>
              <a:t>Up</a:t>
            </a:r>
            <a:r>
              <a:rPr lang="fi-FI" dirty="0" smtClean="0"/>
              <a:t>” –</a:t>
            </a:r>
            <a:r>
              <a:rPr lang="fi-FI" dirty="0" err="1" smtClean="0"/>
              <a:t>button</a:t>
            </a:r>
            <a:endParaRPr lang="fi-FI" dirty="0" smtClean="0"/>
          </a:p>
          <a:p>
            <a:endParaRPr lang="fi-FI" dirty="0"/>
          </a:p>
          <a:p>
            <a:r>
              <a:rPr lang="fi-FI" dirty="0" err="1" smtClean="0"/>
              <a:t>If</a:t>
            </a:r>
            <a:r>
              <a:rPr lang="fi-FI" dirty="0" smtClean="0"/>
              <a:t> the </a:t>
            </a:r>
            <a:r>
              <a:rPr lang="fi-FI" dirty="0" err="1" smtClean="0"/>
              <a:t>user</a:t>
            </a:r>
            <a:r>
              <a:rPr lang="fi-FI" dirty="0" smtClean="0"/>
              <a:t> is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logged</a:t>
            </a:r>
            <a:r>
              <a:rPr lang="fi-FI" dirty="0" smtClean="0"/>
              <a:t> in, </a:t>
            </a:r>
            <a:r>
              <a:rPr lang="fi-FI" dirty="0" err="1" smtClean="0"/>
              <a:t>it</a:t>
            </a:r>
            <a:r>
              <a:rPr lang="fi-FI" dirty="0" smtClean="0"/>
              <a:t> is </a:t>
            </a:r>
            <a:r>
              <a:rPr lang="fi-FI" dirty="0" err="1" smtClean="0"/>
              <a:t>informed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in </a:t>
            </a:r>
            <a:r>
              <a:rPr lang="fi-FI" dirty="0" err="1" smtClean="0"/>
              <a:t>order</a:t>
            </a:r>
            <a:r>
              <a:rPr lang="fi-FI" dirty="0" smtClean="0"/>
              <a:t> to </a:t>
            </a:r>
            <a:r>
              <a:rPr lang="fi-FI" dirty="0" err="1" smtClean="0"/>
              <a:t>use</a:t>
            </a:r>
            <a:r>
              <a:rPr lang="fi-FI" dirty="0" smtClean="0"/>
              <a:t> the </a:t>
            </a:r>
            <a:r>
              <a:rPr lang="fi-FI" dirty="0" err="1" smtClean="0"/>
              <a:t>app</a:t>
            </a:r>
            <a:r>
              <a:rPr lang="fi-FI" dirty="0" smtClean="0"/>
              <a:t>, </a:t>
            </a:r>
            <a:r>
              <a:rPr lang="fi-FI" dirty="0" err="1" smtClean="0"/>
              <a:t>one</a:t>
            </a:r>
            <a:r>
              <a:rPr lang="fi-FI" dirty="0" smtClean="0"/>
              <a:t> </a:t>
            </a:r>
            <a:r>
              <a:rPr lang="fi-FI" dirty="0" err="1" smtClean="0"/>
              <a:t>needs</a:t>
            </a:r>
            <a:r>
              <a:rPr lang="fi-FI" dirty="0" smtClean="0"/>
              <a:t> to </a:t>
            </a:r>
            <a:r>
              <a:rPr lang="fi-FI" dirty="0" err="1" smtClean="0"/>
              <a:t>log</a:t>
            </a:r>
            <a:r>
              <a:rPr lang="fi-FI" dirty="0" smtClean="0"/>
              <a:t> in.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2678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Login</a:t>
            </a:r>
            <a:endParaRPr lang="fi-FI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5" r="58751" b="53532"/>
          <a:stretch/>
        </p:blipFill>
        <p:spPr bwMode="auto">
          <a:xfrm>
            <a:off x="2267744" y="1916832"/>
            <a:ext cx="5175206" cy="282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iruutu 3"/>
          <p:cNvSpPr txBox="1"/>
          <p:nvPr/>
        </p:nvSpPr>
        <p:spPr>
          <a:xfrm>
            <a:off x="1619672" y="5218394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dirty="0" err="1" smtClean="0"/>
              <a:t>Login</a:t>
            </a:r>
            <a:r>
              <a:rPr lang="fi-FI" dirty="0" smtClean="0"/>
              <a:t>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has</a:t>
            </a:r>
            <a:r>
              <a:rPr lang="fi-FI" dirty="0" smtClean="0"/>
              <a:t> </a:t>
            </a:r>
            <a:r>
              <a:rPr lang="fi-FI" dirty="0" err="1" smtClean="0"/>
              <a:t>two</a:t>
            </a:r>
            <a:r>
              <a:rPr lang="fi-FI" dirty="0" smtClean="0"/>
              <a:t> </a:t>
            </a:r>
            <a:r>
              <a:rPr lang="fi-FI" dirty="0" err="1" smtClean="0"/>
              <a:t>forms</a:t>
            </a:r>
            <a:r>
              <a:rPr lang="fi-FI" dirty="0" smtClean="0"/>
              <a:t> to </a:t>
            </a:r>
            <a:r>
              <a:rPr lang="fi-FI" dirty="0" err="1" smtClean="0"/>
              <a:t>fill</a:t>
            </a:r>
            <a:r>
              <a:rPr lang="fi-FI" dirty="0" smtClean="0"/>
              <a:t>: </a:t>
            </a:r>
            <a:r>
              <a:rPr lang="fi-FI" dirty="0" err="1" smtClean="0"/>
              <a:t>username</a:t>
            </a:r>
            <a:r>
              <a:rPr lang="fi-FI" dirty="0" smtClean="0"/>
              <a:t> and </a:t>
            </a:r>
            <a:r>
              <a:rPr lang="fi-FI" dirty="0" err="1" smtClean="0"/>
              <a:t>password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4123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Signing</a:t>
            </a:r>
            <a:r>
              <a:rPr lang="fi-FI" dirty="0" smtClean="0"/>
              <a:t> </a:t>
            </a:r>
            <a:r>
              <a:rPr lang="fi-FI" dirty="0" err="1" smtClean="0"/>
              <a:t>Up</a:t>
            </a:r>
            <a:r>
              <a:rPr lang="fi-FI" dirty="0" smtClean="0"/>
              <a:t> </a:t>
            </a:r>
            <a:endParaRPr lang="fi-FI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9" r="75684" b="39592"/>
          <a:stretch/>
        </p:blipFill>
        <p:spPr bwMode="auto">
          <a:xfrm>
            <a:off x="467544" y="1340768"/>
            <a:ext cx="3663038" cy="44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iruutu 3"/>
          <p:cNvSpPr txBox="1"/>
          <p:nvPr/>
        </p:nvSpPr>
        <p:spPr>
          <a:xfrm>
            <a:off x="4572000" y="1556792"/>
            <a:ext cx="4320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From</a:t>
            </a:r>
            <a:r>
              <a:rPr lang="fi-FI" dirty="0" smtClean="0"/>
              <a:t> the ”</a:t>
            </a:r>
            <a:r>
              <a:rPr lang="fi-FI" dirty="0" err="1" smtClean="0"/>
              <a:t>Sign</a:t>
            </a:r>
            <a:r>
              <a:rPr lang="fi-FI" dirty="0" smtClean="0"/>
              <a:t> </a:t>
            </a:r>
            <a:r>
              <a:rPr lang="fi-FI" dirty="0" err="1" smtClean="0"/>
              <a:t>Up</a:t>
            </a:r>
            <a:r>
              <a:rPr lang="fi-FI" dirty="0" smtClean="0"/>
              <a:t>” –</a:t>
            </a:r>
            <a:r>
              <a:rPr lang="fi-FI" dirty="0" err="1" smtClean="0"/>
              <a:t>button</a:t>
            </a:r>
            <a:r>
              <a:rPr lang="fi-FI" dirty="0" smtClean="0"/>
              <a:t> the </a:t>
            </a:r>
            <a:r>
              <a:rPr lang="fi-FI" dirty="0" err="1" smtClean="0"/>
              <a:t>user</a:t>
            </a:r>
            <a:r>
              <a:rPr lang="fi-FI" dirty="0" smtClean="0"/>
              <a:t> is </a:t>
            </a:r>
            <a:r>
              <a:rPr lang="fi-FI" dirty="0" err="1" smtClean="0"/>
              <a:t>asked</a:t>
            </a:r>
            <a:r>
              <a:rPr lang="fi-FI" dirty="0" smtClean="0"/>
              <a:t> to </a:t>
            </a:r>
            <a:r>
              <a:rPr lang="fi-FI" dirty="0" err="1" smtClean="0"/>
              <a:t>fill</a:t>
            </a:r>
            <a:r>
              <a:rPr lang="fi-FI" dirty="0" smtClean="0"/>
              <a:t> in the info. </a:t>
            </a:r>
          </a:p>
          <a:p>
            <a:endParaRPr lang="fi-FI" dirty="0"/>
          </a:p>
          <a:p>
            <a:r>
              <a:rPr lang="fi-FI" dirty="0" err="1" smtClean="0"/>
              <a:t>If</a:t>
            </a:r>
            <a:r>
              <a:rPr lang="fi-FI" dirty="0" smtClean="0"/>
              <a:t> the </a:t>
            </a:r>
            <a:r>
              <a:rPr lang="fi-FI" dirty="0" err="1" smtClean="0"/>
              <a:t>user</a:t>
            </a:r>
            <a:r>
              <a:rPr lang="fi-FI" dirty="0" smtClean="0"/>
              <a:t> </a:t>
            </a:r>
            <a:r>
              <a:rPr lang="fi-FI" dirty="0" err="1" smtClean="0"/>
              <a:t>does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fill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 smtClean="0"/>
              <a:t> the </a:t>
            </a:r>
            <a:r>
              <a:rPr lang="fi-FI" dirty="0" err="1" smtClean="0"/>
              <a:t>information</a:t>
            </a:r>
            <a:r>
              <a:rPr lang="fi-FI" dirty="0" smtClean="0"/>
              <a:t> s/he is </a:t>
            </a:r>
            <a:r>
              <a:rPr lang="fi-FI" dirty="0" err="1" smtClean="0"/>
              <a:t>informed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all</a:t>
            </a:r>
            <a:r>
              <a:rPr lang="fi-FI" dirty="0" smtClean="0"/>
              <a:t> the </a:t>
            </a:r>
            <a:r>
              <a:rPr lang="fi-FI" dirty="0" err="1" smtClean="0"/>
              <a:t>information</a:t>
            </a:r>
            <a:r>
              <a:rPr lang="fi-FI" dirty="0" smtClean="0"/>
              <a:t> </a:t>
            </a:r>
            <a:r>
              <a:rPr lang="fi-FI" dirty="0" err="1" smtClean="0"/>
              <a:t>needs</a:t>
            </a:r>
            <a:r>
              <a:rPr lang="fi-FI" dirty="0" smtClean="0"/>
              <a:t> to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filled</a:t>
            </a:r>
            <a:r>
              <a:rPr lang="fi-FI" dirty="0" smtClean="0"/>
              <a:t>.</a:t>
            </a:r>
          </a:p>
          <a:p>
            <a:endParaRPr lang="fi-FI" dirty="0"/>
          </a:p>
          <a:p>
            <a:r>
              <a:rPr lang="fi-FI" dirty="0" err="1" smtClean="0"/>
              <a:t>If</a:t>
            </a:r>
            <a:r>
              <a:rPr lang="fi-FI" dirty="0" smtClean="0"/>
              <a:t> the </a:t>
            </a:r>
            <a:r>
              <a:rPr lang="fi-FI" dirty="0" err="1" smtClean="0"/>
              <a:t>user</a:t>
            </a:r>
            <a:r>
              <a:rPr lang="fi-FI" dirty="0" smtClean="0"/>
              <a:t> is </a:t>
            </a:r>
            <a:r>
              <a:rPr lang="fi-FI" dirty="0" err="1" smtClean="0"/>
              <a:t>already</a:t>
            </a:r>
            <a:r>
              <a:rPr lang="fi-FI" dirty="0" smtClean="0"/>
              <a:t> </a:t>
            </a:r>
            <a:r>
              <a:rPr lang="fi-FI" dirty="0" err="1" smtClean="0"/>
              <a:t>logged</a:t>
            </a:r>
            <a:r>
              <a:rPr lang="fi-FI" dirty="0" smtClean="0"/>
              <a:t> in s/he is </a:t>
            </a:r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informed</a:t>
            </a:r>
            <a:r>
              <a:rPr lang="fi-FI" dirty="0" smtClean="0"/>
              <a:t> of </a:t>
            </a:r>
            <a:r>
              <a:rPr lang="fi-FI" dirty="0" err="1" smtClean="0"/>
              <a:t>that</a:t>
            </a:r>
            <a:r>
              <a:rPr lang="fi-FI" dirty="0" smtClean="0"/>
              <a:t> as </a:t>
            </a:r>
            <a:r>
              <a:rPr lang="fi-FI" dirty="0" err="1" smtClean="0"/>
              <a:t>well</a:t>
            </a:r>
            <a:r>
              <a:rPr lang="fi-FI" dirty="0" smtClean="0"/>
              <a:t>.</a:t>
            </a:r>
            <a:endParaRPr lang="fi-FI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3" r="76775" b="72667"/>
          <a:stretch/>
        </p:blipFill>
        <p:spPr bwMode="auto">
          <a:xfrm>
            <a:off x="2411760" y="4293096"/>
            <a:ext cx="2831592" cy="126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0" r="80825" b="73333"/>
          <a:stretch/>
        </p:blipFill>
        <p:spPr bwMode="auto">
          <a:xfrm>
            <a:off x="5148064" y="5301208"/>
            <a:ext cx="2337816" cy="130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52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Commenting</a:t>
            </a:r>
            <a:endParaRPr lang="fi-FI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5" r="18520" b="26056"/>
          <a:stretch/>
        </p:blipFill>
        <p:spPr bwMode="auto">
          <a:xfrm>
            <a:off x="1331640" y="1628800"/>
            <a:ext cx="6555966" cy="265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iruutu 3"/>
          <p:cNvSpPr txBox="1"/>
          <p:nvPr/>
        </p:nvSpPr>
        <p:spPr>
          <a:xfrm>
            <a:off x="827584" y="4581128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Once</a:t>
            </a:r>
            <a:r>
              <a:rPr lang="fi-FI" dirty="0" smtClean="0"/>
              <a:t> the </a:t>
            </a:r>
            <a:r>
              <a:rPr lang="fi-FI" dirty="0" err="1" smtClean="0"/>
              <a:t>user</a:t>
            </a:r>
            <a:r>
              <a:rPr lang="fi-FI" dirty="0" smtClean="0"/>
              <a:t> is </a:t>
            </a:r>
            <a:r>
              <a:rPr lang="fi-FI" dirty="0" err="1" smtClean="0"/>
              <a:t>logged</a:t>
            </a:r>
            <a:r>
              <a:rPr lang="fi-FI" dirty="0" smtClean="0"/>
              <a:t> in s/he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comment</a:t>
            </a:r>
            <a:r>
              <a:rPr lang="fi-FI" dirty="0" smtClean="0"/>
              <a:t> with a </a:t>
            </a:r>
            <a:r>
              <a:rPr lang="fi-FI" dirty="0" err="1" smtClean="0"/>
              <a:t>message</a:t>
            </a:r>
            <a:r>
              <a:rPr lang="fi-FI" dirty="0" smtClean="0"/>
              <a:t>. The </a:t>
            </a:r>
            <a:r>
              <a:rPr lang="fi-FI" dirty="0" err="1" smtClean="0"/>
              <a:t>date</a:t>
            </a:r>
            <a:r>
              <a:rPr lang="fi-FI" dirty="0" smtClean="0"/>
              <a:t> and </a:t>
            </a:r>
            <a:r>
              <a:rPr lang="fi-FI" dirty="0" err="1" smtClean="0"/>
              <a:t>time</a:t>
            </a:r>
            <a:r>
              <a:rPr lang="fi-FI" dirty="0" smtClean="0"/>
              <a:t> and </a:t>
            </a:r>
            <a:r>
              <a:rPr lang="fi-FI" dirty="0" err="1" smtClean="0"/>
              <a:t>username</a:t>
            </a:r>
            <a:r>
              <a:rPr lang="fi-FI" dirty="0" smtClean="0"/>
              <a:t> is </a:t>
            </a:r>
            <a:r>
              <a:rPr lang="fi-FI" dirty="0" err="1" smtClean="0"/>
              <a:t>automatically</a:t>
            </a:r>
            <a:r>
              <a:rPr lang="fi-FI" dirty="0" smtClean="0"/>
              <a:t> </a:t>
            </a:r>
            <a:r>
              <a:rPr lang="fi-FI" dirty="0" err="1" smtClean="0"/>
              <a:t>part</a:t>
            </a:r>
            <a:r>
              <a:rPr lang="fi-FI" dirty="0" smtClean="0"/>
              <a:t> of the </a:t>
            </a:r>
            <a:r>
              <a:rPr lang="fi-FI" dirty="0" err="1" smtClean="0"/>
              <a:t>submitted</a:t>
            </a:r>
            <a:r>
              <a:rPr lang="fi-FI" dirty="0" smtClean="0"/>
              <a:t> </a:t>
            </a:r>
            <a:r>
              <a:rPr lang="fi-FI" dirty="0" err="1" smtClean="0"/>
              <a:t>message</a:t>
            </a:r>
            <a:r>
              <a:rPr lang="fi-FI" dirty="0" smtClean="0"/>
              <a:t>.</a:t>
            </a:r>
          </a:p>
          <a:p>
            <a:endParaRPr lang="fi-FI" dirty="0"/>
          </a:p>
          <a:p>
            <a:r>
              <a:rPr lang="fi-FI" dirty="0" smtClean="0"/>
              <a:t>The </a:t>
            </a:r>
            <a:r>
              <a:rPr lang="fi-FI" dirty="0" err="1" smtClean="0"/>
              <a:t>same</a:t>
            </a:r>
            <a:r>
              <a:rPr lang="fi-FI" dirty="0" smtClean="0"/>
              <a:t> </a:t>
            </a:r>
            <a:r>
              <a:rPr lang="fi-FI" dirty="0" err="1" smtClean="0"/>
              <a:t>user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delete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</a:t>
            </a:r>
            <a:r>
              <a:rPr lang="fi-FI" dirty="0" err="1" smtClean="0"/>
              <a:t>edit</a:t>
            </a:r>
            <a:r>
              <a:rPr lang="fi-FI" dirty="0" smtClean="0"/>
              <a:t> </a:t>
            </a:r>
            <a:r>
              <a:rPr lang="fi-FI" dirty="0" err="1" smtClean="0"/>
              <a:t>own</a:t>
            </a:r>
            <a:r>
              <a:rPr lang="fi-FI" dirty="0" smtClean="0"/>
              <a:t> </a:t>
            </a:r>
            <a:r>
              <a:rPr lang="fi-FI" dirty="0" err="1" smtClean="0"/>
              <a:t>messages</a:t>
            </a:r>
            <a:r>
              <a:rPr lang="fi-FI" dirty="0" smtClean="0"/>
              <a:t>. No </a:t>
            </a:r>
            <a:r>
              <a:rPr lang="fi-FI" dirty="0" err="1" smtClean="0"/>
              <a:t>one</a:t>
            </a:r>
            <a:r>
              <a:rPr lang="fi-FI" dirty="0" smtClean="0"/>
              <a:t> </a:t>
            </a:r>
            <a:r>
              <a:rPr lang="fi-FI" dirty="0" err="1" smtClean="0"/>
              <a:t>else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do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, </a:t>
            </a:r>
            <a:r>
              <a:rPr lang="fi-FI" dirty="0" err="1" smtClean="0"/>
              <a:t>so</a:t>
            </a:r>
            <a:r>
              <a:rPr lang="fi-FI" dirty="0" smtClean="0"/>
              <a:t> </a:t>
            </a:r>
            <a:r>
              <a:rPr lang="fi-FI" dirty="0" err="1" smtClean="0"/>
              <a:t>those</a:t>
            </a:r>
            <a:r>
              <a:rPr lang="fi-FI" dirty="0" smtClean="0"/>
              <a:t> </a:t>
            </a:r>
            <a:r>
              <a:rPr lang="fi-FI" dirty="0" err="1" smtClean="0"/>
              <a:t>options</a:t>
            </a:r>
            <a:r>
              <a:rPr lang="fi-FI" dirty="0" smtClean="0"/>
              <a:t> </a:t>
            </a:r>
            <a:r>
              <a:rPr lang="fi-FI" dirty="0" err="1" smtClean="0"/>
              <a:t>are</a:t>
            </a:r>
            <a:r>
              <a:rPr lang="fi-FI" dirty="0" smtClean="0"/>
              <a:t>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available</a:t>
            </a:r>
            <a:r>
              <a:rPr lang="fi-FI" dirty="0" smtClean="0"/>
              <a:t> </a:t>
            </a:r>
            <a:r>
              <a:rPr lang="fi-FI" dirty="0" err="1" smtClean="0"/>
              <a:t>once</a:t>
            </a:r>
            <a:r>
              <a:rPr lang="fi-FI" dirty="0" smtClean="0"/>
              <a:t> the </a:t>
            </a:r>
            <a:r>
              <a:rPr lang="fi-FI" dirty="0" err="1" smtClean="0"/>
              <a:t>user</a:t>
            </a:r>
            <a:r>
              <a:rPr lang="fi-FI" dirty="0" smtClean="0"/>
              <a:t> is </a:t>
            </a:r>
            <a:r>
              <a:rPr lang="fi-FI" dirty="0" err="1" smtClean="0"/>
              <a:t>logged</a:t>
            </a:r>
            <a:r>
              <a:rPr lang="fi-FI" dirty="0" smtClean="0"/>
              <a:t> in.</a:t>
            </a:r>
            <a:endParaRPr lang="fi-FI" dirty="0"/>
          </a:p>
        </p:txBody>
      </p:sp>
      <p:sp>
        <p:nvSpPr>
          <p:cNvPr id="5" name="Ellipsi 4"/>
          <p:cNvSpPr/>
          <p:nvPr/>
        </p:nvSpPr>
        <p:spPr>
          <a:xfrm>
            <a:off x="6516216" y="3212976"/>
            <a:ext cx="720080" cy="5040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Ellipsi 5"/>
          <p:cNvSpPr/>
          <p:nvPr/>
        </p:nvSpPr>
        <p:spPr>
          <a:xfrm>
            <a:off x="2699792" y="3320988"/>
            <a:ext cx="1008112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4034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Problems</a:t>
            </a:r>
            <a:r>
              <a:rPr lang="fi-FI" dirty="0" smtClean="0"/>
              <a:t> with the </a:t>
            </a:r>
            <a:r>
              <a:rPr lang="fi-FI" dirty="0" err="1" smtClean="0"/>
              <a:t>app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smtClean="0"/>
              <a:t>The </a:t>
            </a:r>
            <a:r>
              <a:rPr lang="fi-FI" dirty="0" err="1" smtClean="0"/>
              <a:t>responsiveness</a:t>
            </a:r>
            <a:r>
              <a:rPr lang="fi-FI" dirty="0" smtClean="0"/>
              <a:t> is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persistent</a:t>
            </a:r>
            <a:endParaRPr lang="fi-FI" dirty="0" smtClean="0"/>
          </a:p>
          <a:p>
            <a:pPr lvl="1"/>
            <a:r>
              <a:rPr lang="fi-FI" dirty="0" err="1" smtClean="0"/>
              <a:t>There</a:t>
            </a:r>
            <a:r>
              <a:rPr lang="fi-FI" dirty="0" smtClean="0"/>
              <a:t> is a </a:t>
            </a:r>
            <a:r>
              <a:rPr lang="fi-FI" dirty="0" err="1" smtClean="0"/>
              <a:t>lot</a:t>
            </a:r>
            <a:r>
              <a:rPr lang="fi-FI" dirty="0" smtClean="0"/>
              <a:t> of </a:t>
            </a:r>
            <a:r>
              <a:rPr lang="fi-FI" dirty="0" err="1" smtClean="0"/>
              <a:t>bootstrap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scales</a:t>
            </a:r>
            <a:r>
              <a:rPr lang="fi-FI" dirty="0" smtClean="0"/>
              <a:t> the </a:t>
            </a:r>
            <a:r>
              <a:rPr lang="fi-FI" dirty="0" err="1" smtClean="0"/>
              <a:t>elements</a:t>
            </a:r>
            <a:r>
              <a:rPr lang="fi-FI" dirty="0" smtClean="0"/>
              <a:t> </a:t>
            </a:r>
            <a:r>
              <a:rPr lang="fi-FI" dirty="0" err="1" smtClean="0"/>
              <a:t>nicely</a:t>
            </a:r>
            <a:r>
              <a:rPr lang="fi-FI" dirty="0" smtClean="0"/>
              <a:t> to </a:t>
            </a:r>
            <a:r>
              <a:rPr lang="fi-FI" dirty="0" err="1" smtClean="0"/>
              <a:t>smaller</a:t>
            </a:r>
            <a:r>
              <a:rPr lang="fi-FI" dirty="0" smtClean="0"/>
              <a:t> </a:t>
            </a:r>
            <a:r>
              <a:rPr lang="fi-FI" dirty="0" err="1" smtClean="0"/>
              <a:t>screens</a:t>
            </a:r>
            <a:r>
              <a:rPr lang="fi-FI" dirty="0" smtClean="0"/>
              <a:t> as </a:t>
            </a:r>
            <a:r>
              <a:rPr lang="fi-FI" dirty="0" err="1" smtClean="0"/>
              <a:t>well</a:t>
            </a:r>
            <a:r>
              <a:rPr lang="fi-FI" dirty="0" smtClean="0"/>
              <a:t>, </a:t>
            </a:r>
            <a:r>
              <a:rPr lang="fi-FI" dirty="0" err="1" smtClean="0"/>
              <a:t>but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everywhere</a:t>
            </a:r>
            <a:r>
              <a:rPr lang="fi-FI" dirty="0" smtClean="0"/>
              <a:t>.</a:t>
            </a:r>
          </a:p>
          <a:p>
            <a:pPr lvl="1"/>
            <a:r>
              <a:rPr lang="fi-FI" dirty="0" err="1" smtClean="0"/>
              <a:t>This</a:t>
            </a:r>
            <a:r>
              <a:rPr lang="fi-FI" dirty="0" smtClean="0"/>
              <a:t> is </a:t>
            </a:r>
            <a:r>
              <a:rPr lang="fi-FI" dirty="0" err="1" smtClean="0"/>
              <a:t>due</a:t>
            </a:r>
            <a:r>
              <a:rPr lang="fi-FI" dirty="0" smtClean="0"/>
              <a:t> to the </a:t>
            </a:r>
            <a:r>
              <a:rPr lang="fi-FI" dirty="0" err="1" smtClean="0"/>
              <a:t>fact</a:t>
            </a:r>
            <a:r>
              <a:rPr lang="fi-FI" dirty="0" smtClean="0"/>
              <a:t> </a:t>
            </a:r>
            <a:r>
              <a:rPr lang="fi-FI" dirty="0" err="1" smtClean="0"/>
              <a:t>that</a:t>
            </a:r>
            <a:r>
              <a:rPr lang="fi-FI" dirty="0" smtClean="0"/>
              <a:t> </a:t>
            </a:r>
            <a:r>
              <a:rPr lang="fi-FI" dirty="0" err="1" smtClean="0"/>
              <a:t>this</a:t>
            </a:r>
            <a:r>
              <a:rPr lang="fi-FI" dirty="0" smtClean="0"/>
              <a:t> </a:t>
            </a:r>
            <a:r>
              <a:rPr lang="fi-FI" dirty="0" err="1" smtClean="0"/>
              <a:t>app</a:t>
            </a:r>
            <a:r>
              <a:rPr lang="fi-FI" dirty="0" smtClean="0"/>
              <a:t> </a:t>
            </a:r>
            <a:r>
              <a:rPr lang="fi-FI" dirty="0" err="1" smtClean="0"/>
              <a:t>has</a:t>
            </a:r>
            <a:r>
              <a:rPr lang="fi-FI" dirty="0" smtClean="0"/>
              <a:t> </a:t>
            </a:r>
            <a:r>
              <a:rPr lang="fi-FI" dirty="0" err="1" smtClean="0"/>
              <a:t>been</a:t>
            </a:r>
            <a:r>
              <a:rPr lang="fi-FI" dirty="0" smtClean="0"/>
              <a:t> </a:t>
            </a:r>
            <a:r>
              <a:rPr lang="fi-FI" dirty="0" err="1" smtClean="0"/>
              <a:t>started</a:t>
            </a:r>
            <a:r>
              <a:rPr lang="fi-FI" dirty="0" smtClean="0"/>
              <a:t> </a:t>
            </a:r>
            <a:r>
              <a:rPr lang="fi-FI" dirty="0" err="1" smtClean="0"/>
              <a:t>over</a:t>
            </a:r>
            <a:r>
              <a:rPr lang="fi-FI" dirty="0" smtClean="0"/>
              <a:t> </a:t>
            </a:r>
            <a:r>
              <a:rPr lang="fi-FI" dirty="0" err="1" smtClean="0"/>
              <a:t>several</a:t>
            </a:r>
            <a:r>
              <a:rPr lang="fi-FI" dirty="0" smtClean="0"/>
              <a:t> </a:t>
            </a:r>
            <a:r>
              <a:rPr lang="fi-FI" dirty="0" err="1" smtClean="0"/>
              <a:t>times</a:t>
            </a:r>
            <a:r>
              <a:rPr lang="fi-FI" dirty="0" smtClean="0"/>
              <a:t> (</a:t>
            </a:r>
            <a:r>
              <a:rPr lang="fi-FI" dirty="0" err="1" smtClean="0"/>
              <a:t>hence</a:t>
            </a:r>
            <a:r>
              <a:rPr lang="fi-FI" dirty="0" smtClean="0"/>
              <a:t> the </a:t>
            </a:r>
            <a:r>
              <a:rPr lang="fi-FI" dirty="0" err="1" smtClean="0"/>
              <a:t>odd</a:t>
            </a:r>
            <a:r>
              <a:rPr lang="fi-FI" dirty="0" smtClean="0"/>
              <a:t> </a:t>
            </a:r>
            <a:r>
              <a:rPr lang="fi-FI" dirty="0" err="1" smtClean="0"/>
              <a:t>filenames</a:t>
            </a:r>
            <a:r>
              <a:rPr lang="fi-FI" dirty="0" smtClean="0"/>
              <a:t> as </a:t>
            </a:r>
            <a:r>
              <a:rPr lang="fi-FI" dirty="0" err="1" smtClean="0"/>
              <a:t>well</a:t>
            </a:r>
            <a:r>
              <a:rPr lang="fi-FI" dirty="0" smtClean="0"/>
              <a:t>).</a:t>
            </a:r>
          </a:p>
          <a:p>
            <a:r>
              <a:rPr lang="fi-FI" dirty="0" err="1" smtClean="0"/>
              <a:t>Some</a:t>
            </a:r>
            <a:r>
              <a:rPr lang="fi-FI" dirty="0" smtClean="0"/>
              <a:t> </a:t>
            </a:r>
            <a:r>
              <a:rPr lang="fi-FI" dirty="0" err="1" smtClean="0"/>
              <a:t>minor</a:t>
            </a:r>
            <a:r>
              <a:rPr lang="fi-FI" dirty="0" smtClean="0"/>
              <a:t> UI </a:t>
            </a:r>
            <a:r>
              <a:rPr lang="fi-FI" dirty="0" err="1" smtClean="0"/>
              <a:t>problems</a:t>
            </a:r>
            <a:r>
              <a:rPr lang="fi-FI" dirty="0" smtClean="0"/>
              <a:t>:</a:t>
            </a:r>
          </a:p>
          <a:p>
            <a:pPr lvl="1"/>
            <a:r>
              <a:rPr lang="fi-FI" dirty="0" smtClean="0"/>
              <a:t>User is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informed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s/he </a:t>
            </a:r>
            <a:r>
              <a:rPr lang="fi-FI" dirty="0" err="1" smtClean="0"/>
              <a:t>has</a:t>
            </a:r>
            <a:r>
              <a:rPr lang="fi-FI" dirty="0" smtClean="0"/>
              <a:t> </a:t>
            </a:r>
            <a:r>
              <a:rPr lang="fi-FI" dirty="0" err="1" smtClean="0"/>
              <a:t>succesfully</a:t>
            </a:r>
            <a:r>
              <a:rPr lang="fi-FI" dirty="0" smtClean="0"/>
              <a:t> </a:t>
            </a:r>
            <a:r>
              <a:rPr lang="fi-FI" dirty="0" err="1" smtClean="0"/>
              <a:t>signed</a:t>
            </a:r>
            <a:r>
              <a:rPr lang="fi-FI" dirty="0" smtClean="0"/>
              <a:t> </a:t>
            </a:r>
            <a:r>
              <a:rPr lang="fi-FI" dirty="0" err="1" smtClean="0"/>
              <a:t>up</a:t>
            </a:r>
            <a:r>
              <a:rPr lang="fi-FI" dirty="0" smtClean="0"/>
              <a:t>.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logging</a:t>
            </a:r>
            <a:r>
              <a:rPr lang="fi-FI" dirty="0" smtClean="0"/>
              <a:t> in </a:t>
            </a:r>
            <a:r>
              <a:rPr lang="fi-FI" dirty="0" err="1" smtClean="0"/>
              <a:t>will</a:t>
            </a:r>
            <a:r>
              <a:rPr lang="fi-FI" dirty="0" smtClean="0"/>
              <a:t> </a:t>
            </a:r>
            <a:r>
              <a:rPr lang="fi-FI" dirty="0" err="1" smtClean="0"/>
              <a:t>tell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.</a:t>
            </a:r>
          </a:p>
          <a:p>
            <a:r>
              <a:rPr lang="fi-FI" dirty="0" err="1" smtClean="0"/>
              <a:t>Cookie</a:t>
            </a:r>
            <a:r>
              <a:rPr lang="fi-FI" dirty="0" smtClean="0"/>
              <a:t> </a:t>
            </a:r>
            <a:r>
              <a:rPr lang="fi-FI" dirty="0" err="1" smtClean="0"/>
              <a:t>implementation</a:t>
            </a:r>
            <a:endParaRPr lang="fi-FI" dirty="0" smtClean="0"/>
          </a:p>
          <a:p>
            <a:pPr lvl="1"/>
            <a:r>
              <a:rPr lang="fi-FI" dirty="0" err="1" smtClean="0"/>
              <a:t>If</a:t>
            </a:r>
            <a:r>
              <a:rPr lang="fi-FI" dirty="0" smtClean="0"/>
              <a:t> the </a:t>
            </a:r>
            <a:r>
              <a:rPr lang="fi-FI" dirty="0" err="1" smtClean="0"/>
              <a:t>user</a:t>
            </a:r>
            <a:r>
              <a:rPr lang="fi-FI" dirty="0" smtClean="0"/>
              <a:t> </a:t>
            </a:r>
            <a:r>
              <a:rPr lang="fi-FI" dirty="0" err="1" smtClean="0"/>
              <a:t>closes</a:t>
            </a:r>
            <a:r>
              <a:rPr lang="fi-FI" dirty="0" smtClean="0"/>
              <a:t> the </a:t>
            </a:r>
            <a:r>
              <a:rPr lang="fi-FI" dirty="0" err="1" smtClean="0"/>
              <a:t>browser</a:t>
            </a:r>
            <a:r>
              <a:rPr lang="fi-FI" dirty="0" smtClean="0"/>
              <a:t>, </a:t>
            </a:r>
            <a:r>
              <a:rPr lang="fi-FI" dirty="0" err="1" smtClean="0"/>
              <a:t>it´s</a:t>
            </a:r>
            <a:r>
              <a:rPr lang="fi-FI" dirty="0" smtClean="0"/>
              <a:t> the </a:t>
            </a:r>
            <a:r>
              <a:rPr lang="fi-FI" dirty="0" err="1" smtClean="0"/>
              <a:t>same</a:t>
            </a:r>
            <a:r>
              <a:rPr lang="fi-FI" dirty="0" smtClean="0"/>
              <a:t> </a:t>
            </a:r>
            <a:r>
              <a:rPr lang="fi-FI" dirty="0" err="1" smtClean="0"/>
              <a:t>basically</a:t>
            </a:r>
            <a:r>
              <a:rPr lang="fi-FI" dirty="0" smtClean="0"/>
              <a:t> as </a:t>
            </a:r>
            <a:r>
              <a:rPr lang="fi-FI" dirty="0" err="1" smtClean="0"/>
              <a:t>logging</a:t>
            </a:r>
            <a:r>
              <a:rPr lang="fi-FI" dirty="0" smtClean="0"/>
              <a:t> out.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5004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Future</a:t>
            </a:r>
            <a:r>
              <a:rPr lang="fi-FI" dirty="0" smtClean="0"/>
              <a:t> </a:t>
            </a:r>
            <a:r>
              <a:rPr lang="fi-FI" dirty="0" err="1" smtClean="0"/>
              <a:t>development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Fixing</a:t>
            </a:r>
            <a:r>
              <a:rPr lang="fi-FI" dirty="0" smtClean="0"/>
              <a:t> the </a:t>
            </a:r>
            <a:r>
              <a:rPr lang="fi-FI" dirty="0" err="1" smtClean="0"/>
              <a:t>problems</a:t>
            </a:r>
            <a:r>
              <a:rPr lang="fi-FI" dirty="0" smtClean="0"/>
              <a:t> and </a:t>
            </a:r>
            <a:r>
              <a:rPr lang="fi-FI" dirty="0" err="1" smtClean="0"/>
              <a:t>adding</a:t>
            </a:r>
            <a:r>
              <a:rPr lang="fi-FI" dirty="0" smtClean="0"/>
              <a:t> </a:t>
            </a:r>
            <a:r>
              <a:rPr lang="fi-FI" dirty="0" err="1" smtClean="0"/>
              <a:t>more</a:t>
            </a:r>
            <a:r>
              <a:rPr lang="fi-FI" dirty="0" smtClean="0"/>
              <a:t> </a:t>
            </a:r>
            <a:r>
              <a:rPr lang="fi-FI" dirty="0" err="1" smtClean="0"/>
              <a:t>features</a:t>
            </a:r>
            <a:endParaRPr lang="fi-FI" dirty="0" smtClean="0"/>
          </a:p>
          <a:p>
            <a:pPr lvl="1"/>
            <a:r>
              <a:rPr lang="fi-FI" dirty="0" err="1" smtClean="0"/>
              <a:t>Responsiveness</a:t>
            </a:r>
            <a:endParaRPr lang="fi-FI" dirty="0" smtClean="0"/>
          </a:p>
          <a:p>
            <a:pPr lvl="1"/>
            <a:r>
              <a:rPr lang="fi-FI" dirty="0" err="1" smtClean="0"/>
              <a:t>Proper</a:t>
            </a:r>
            <a:r>
              <a:rPr lang="fi-FI" dirty="0" smtClean="0"/>
              <a:t> </a:t>
            </a:r>
            <a:r>
              <a:rPr lang="fi-FI" dirty="0" err="1" smtClean="0"/>
              <a:t>commentsection/forum</a:t>
            </a:r>
            <a:r>
              <a:rPr lang="fi-FI" dirty="0" smtClean="0"/>
              <a:t> with </a:t>
            </a:r>
            <a:r>
              <a:rPr lang="fi-FI" dirty="0" err="1" smtClean="0"/>
              <a:t>different</a:t>
            </a:r>
            <a:r>
              <a:rPr lang="fi-FI" dirty="0" smtClean="0"/>
              <a:t> </a:t>
            </a:r>
            <a:r>
              <a:rPr lang="fi-FI" dirty="0" err="1" smtClean="0"/>
              <a:t>topics</a:t>
            </a:r>
            <a:endParaRPr lang="fi-FI" dirty="0" smtClean="0"/>
          </a:p>
          <a:p>
            <a:pPr lvl="1"/>
            <a:r>
              <a:rPr lang="fi-FI" dirty="0" err="1" smtClean="0"/>
              <a:t>Profile</a:t>
            </a:r>
            <a:r>
              <a:rPr lang="fi-FI" dirty="0" smtClean="0"/>
              <a:t> </a:t>
            </a:r>
            <a:r>
              <a:rPr lang="fi-FI" dirty="0" err="1" smtClean="0"/>
              <a:t>pages</a:t>
            </a:r>
            <a:endParaRPr lang="fi-FI" dirty="0" smtClean="0"/>
          </a:p>
          <a:p>
            <a:pPr lvl="2"/>
            <a:r>
              <a:rPr lang="fi-FI" dirty="0" err="1" smtClean="0"/>
              <a:t>Profile</a:t>
            </a:r>
            <a:r>
              <a:rPr lang="fi-FI" dirty="0" smtClean="0"/>
              <a:t> </a:t>
            </a:r>
            <a:r>
              <a:rPr lang="fi-FI" dirty="0" err="1" smtClean="0"/>
              <a:t>images</a:t>
            </a:r>
            <a:r>
              <a:rPr lang="fi-FI" dirty="0" smtClean="0"/>
              <a:t> etc.</a:t>
            </a:r>
          </a:p>
          <a:p>
            <a:pPr lvl="1"/>
            <a:r>
              <a:rPr lang="fi-FI" dirty="0" err="1" smtClean="0"/>
              <a:t>Voting</a:t>
            </a:r>
            <a:r>
              <a:rPr lang="fi-FI" dirty="0" smtClean="0"/>
              <a:t> for top </a:t>
            </a:r>
            <a:r>
              <a:rPr lang="fi-FI" dirty="0" err="1" smtClean="0"/>
              <a:t>comments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9109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304</Words>
  <Application>Microsoft Office PowerPoint</Application>
  <PresentationFormat>Näytössä katseltava diaesitys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9" baseType="lpstr">
      <vt:lpstr>Office-teema</vt:lpstr>
      <vt:lpstr>GUESTBOOK -App</vt:lpstr>
      <vt:lpstr>Features</vt:lpstr>
      <vt:lpstr>Index</vt:lpstr>
      <vt:lpstr>Login</vt:lpstr>
      <vt:lpstr>Signing Up </vt:lpstr>
      <vt:lpstr>Commenting</vt:lpstr>
      <vt:lpstr>Problems with the app</vt:lpstr>
      <vt:lpstr>Future development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GUESTBOOK -App</dc:title>
  <dc:creator>Petteri Vaskin</dc:creator>
  <cp:lastModifiedBy>Petteri Vaskin</cp:lastModifiedBy>
  <cp:revision>10</cp:revision>
  <dcterms:created xsi:type="dcterms:W3CDTF">2017-05-20T22:26:22Z</dcterms:created>
  <dcterms:modified xsi:type="dcterms:W3CDTF">2017-05-20T23:27:12Z</dcterms:modified>
</cp:coreProperties>
</file>