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2B1392-B479-464A-9B6E-911140A2E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067" y="1411548"/>
            <a:ext cx="10537794" cy="3409025"/>
          </a:xfrm>
        </p:spPr>
        <p:txBody>
          <a:bodyPr>
            <a:noAutofit/>
            <a:scene3d>
              <a:camera prst="perspectiveFront"/>
              <a:lightRig rig="threePt" dir="t"/>
            </a:scene3d>
          </a:bodyPr>
          <a:lstStyle/>
          <a:p>
            <a:r>
              <a:rPr lang="en-IN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Bahnschrift Light Condensed" panose="020B0502040204020203" pitchFamily="34" charset="0"/>
              </a:rPr>
              <a:t>     </a:t>
            </a:r>
            <a:r>
              <a:rPr lang="en-IN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Bahnschrift Light Condensed" panose="020B0502040204020203" pitchFamily="34" charset="0"/>
              </a:rPr>
              <a:t>Book Management </a:t>
            </a:r>
            <a:br>
              <a:rPr lang="en-IN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Bahnschrift Light Condensed" panose="020B0502040204020203" pitchFamily="34" charset="0"/>
              </a:rPr>
            </a:br>
            <a:r>
              <a:rPr lang="en-IN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Bahnschrift Light Condensed" panose="020B0502040204020203" pitchFamily="34" charset="0"/>
              </a:rPr>
              <a:t>             System </a:t>
            </a:r>
            <a:endParaRPr lang="en-IN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  <a:latin typeface="Bahnschrift Light Condensed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1249111-32BB-4ED6-BB22-B2F771BC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0" y="5400675"/>
            <a:ext cx="2552700" cy="1457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0D6AACB-695D-44B5-929E-5D3FB8272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85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2D7FCE-481B-4AF8-8075-8C493FB1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2" y="624110"/>
            <a:ext cx="9906630" cy="5572504"/>
          </a:xfrm>
        </p:spPr>
        <p:txBody>
          <a:bodyPr>
            <a:normAutofit/>
          </a:bodyPr>
          <a:lstStyle/>
          <a:p>
            <a:r>
              <a:rPr lang="en-IN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ookman Old Style" panose="02050604050505020204" pitchFamily="18" charset="0"/>
                <a:cs typeface="Arial" panose="020B0604020202020204" pitchFamily="34" charset="0"/>
              </a:rPr>
              <a:t>Prerequisite Software : </a:t>
            </a:r>
            <a:r>
              <a:rPr lang="en-IN" sz="4000" dirty="0">
                <a:latin typeface="Arial Black" panose="020B0A04020102020204" pitchFamily="34" charset="0"/>
              </a:rPr>
              <a:t/>
            </a:r>
            <a:br>
              <a:rPr lang="en-IN" sz="4000" dirty="0">
                <a:latin typeface="Arial Black" panose="020B0A04020102020204" pitchFamily="34" charset="0"/>
              </a:rPr>
            </a:br>
            <a:r>
              <a:rPr lang="en-IN" sz="4000" dirty="0">
                <a:latin typeface="Arial Black" panose="020B0A04020102020204" pitchFamily="34" charset="0"/>
              </a:rPr>
              <a:t/>
            </a:r>
            <a:br>
              <a:rPr lang="en-IN" sz="4000" dirty="0">
                <a:latin typeface="Arial Black" panose="020B0A04020102020204" pitchFamily="34" charset="0"/>
              </a:rPr>
            </a:br>
            <a:r>
              <a:rPr lang="en-IN" sz="4000" dirty="0">
                <a:latin typeface="Arial Black" panose="020B0A04020102020204" pitchFamily="34" charset="0"/>
              </a:rPr>
              <a:t>    </a:t>
            </a:r>
            <a:r>
              <a:rPr lang="en-IN" sz="3200" b="1" dirty="0">
                <a:latin typeface="Comic Sans MS" panose="030F0702030302020204" pitchFamily="66" charset="0"/>
                <a:cs typeface="Arial" panose="020B0604020202020204" pitchFamily="34" charset="0"/>
              </a:rPr>
              <a:t>1.Python Interpreter,</a:t>
            </a:r>
            <a:br>
              <a:rPr lang="en-IN" sz="3200" b="1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IN" sz="3200" b="1" dirty="0">
                <a:latin typeface="Comic Sans MS" panose="030F0702030302020204" pitchFamily="66" charset="0"/>
                <a:cs typeface="Arial" panose="020B0604020202020204" pitchFamily="34" charset="0"/>
              </a:rPr>
              <a:t>    2.VS Studio Code Editor,</a:t>
            </a:r>
            <a:br>
              <a:rPr lang="en-IN" sz="3200" b="1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IN" sz="3200" b="1" dirty="0">
                <a:latin typeface="Comic Sans MS" panose="030F0702030302020204" pitchFamily="66" charset="0"/>
                <a:cs typeface="Arial" panose="020B0604020202020204" pitchFamily="34" charset="0"/>
              </a:rPr>
              <a:t>    3.MySQL Server,</a:t>
            </a:r>
            <a:br>
              <a:rPr lang="en-IN" sz="3200" b="1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IN" sz="3200" b="1" dirty="0">
                <a:latin typeface="Comic Sans MS" panose="030F0702030302020204" pitchFamily="66" charset="0"/>
                <a:cs typeface="Arial" panose="020B0604020202020204" pitchFamily="34" charset="0"/>
              </a:rPr>
              <a:t>    4.MySQL  Workbench 8.0 CE.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0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4E9EAEA-B6FA-4F55-A89F-BEB76659BB6B}"/>
              </a:ext>
            </a:extLst>
          </p:cNvPr>
          <p:cNvSpPr/>
          <p:nvPr/>
        </p:nvSpPr>
        <p:spPr>
          <a:xfrm>
            <a:off x="1516563" y="568120"/>
            <a:ext cx="44181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mic Sans MS" panose="030F0702030302020204" pitchFamily="66" charset="0"/>
              </a:rPr>
              <a:t>ER –DIAGRAM:</a:t>
            </a:r>
            <a:endParaRPr lang="en-IN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4AEF5C-9B01-4576-85AC-E0E000DA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20" y="1553592"/>
            <a:ext cx="8347648" cy="53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674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Bahnschrift Light Condensed</vt:lpstr>
      <vt:lpstr>Bookman Old Style</vt:lpstr>
      <vt:lpstr>Century Gothic</vt:lpstr>
      <vt:lpstr>Comic Sans MS</vt:lpstr>
      <vt:lpstr>Wingdings 3</vt:lpstr>
      <vt:lpstr>Wisp</vt:lpstr>
      <vt:lpstr>     Book Management               System </vt:lpstr>
      <vt:lpstr>Prerequisite Software :       1.Python Interpreter,     2.VS Studio Code Editor,     3.MySQL Server,     4.MySQL  Workbench 8.0 CE.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Management System</dc:title>
  <dc:creator>aparnabvasmale@coep.sveri.ac.in</dc:creator>
  <cp:lastModifiedBy>Shri</cp:lastModifiedBy>
  <cp:revision>3</cp:revision>
  <dcterms:created xsi:type="dcterms:W3CDTF">2022-02-26T19:25:29Z</dcterms:created>
  <dcterms:modified xsi:type="dcterms:W3CDTF">2022-11-05T16:18:35Z</dcterms:modified>
</cp:coreProperties>
</file>