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4"/>
  </p:sldMasterIdLst>
  <p:notesMasterIdLst>
    <p:notesMasterId r:id="rId22"/>
  </p:notesMasterIdLst>
  <p:sldIdLst>
    <p:sldId id="568" r:id="rId5"/>
    <p:sldId id="463" r:id="rId6"/>
    <p:sldId id="569" r:id="rId7"/>
    <p:sldId id="583" r:id="rId8"/>
    <p:sldId id="584" r:id="rId9"/>
    <p:sldId id="585" r:id="rId10"/>
    <p:sldId id="586" r:id="rId11"/>
    <p:sldId id="587" r:id="rId12"/>
    <p:sldId id="575" r:id="rId13"/>
    <p:sldId id="588" r:id="rId14"/>
    <p:sldId id="577" r:id="rId15"/>
    <p:sldId id="579" r:id="rId16"/>
    <p:sldId id="589" r:id="rId17"/>
    <p:sldId id="590" r:id="rId18"/>
    <p:sldId id="591" r:id="rId19"/>
    <p:sldId id="592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ENISSA ADZO SEDEM MANYA" initials="VASM" lastIdx="1" clrIdx="0">
    <p:extLst>
      <p:ext uri="{19B8F6BF-5375-455C-9EA6-DF929625EA0E}">
        <p15:presenceInfo xmlns:p15="http://schemas.microsoft.com/office/powerpoint/2012/main" userId="S::30215295@o365.hanbat.ac.kr::5ea8c791-487d-478a-a431-3f9226ea637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76D6FF"/>
    <a:srgbClr val="0096FF"/>
    <a:srgbClr val="FF93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57" autoAdjust="0"/>
    <p:restoredTop sz="82721"/>
  </p:normalViewPr>
  <p:slideViewPr>
    <p:cSldViewPr snapToGrid="0">
      <p:cViewPr varScale="1">
        <p:scale>
          <a:sx n="88" d="100"/>
          <a:sy n="88" d="100"/>
        </p:scale>
        <p:origin x="68" y="7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ISSA ADZO SEDEM MANYA" userId="5ea8c791-487d-478a-a431-3f9226ea637c" providerId="ADAL" clId="{9810476C-473D-4534-9012-257D2348DEA4}"/>
    <pc:docChg chg="undo redo custSel addSld delSld modSld sldOrd">
      <pc:chgData name="VENISSA ADZO SEDEM MANYA" userId="5ea8c791-487d-478a-a431-3f9226ea637c" providerId="ADAL" clId="{9810476C-473D-4534-9012-257D2348DEA4}" dt="2022-09-18T15:47:34.328" v="1629" actId="2696"/>
      <pc:docMkLst>
        <pc:docMk/>
      </pc:docMkLst>
      <pc:sldChg chg="modSp mod">
        <pc:chgData name="VENISSA ADZO SEDEM MANYA" userId="5ea8c791-487d-478a-a431-3f9226ea637c" providerId="ADAL" clId="{9810476C-473D-4534-9012-257D2348DEA4}" dt="2022-09-13T14:20:14.151" v="63" actId="207"/>
        <pc:sldMkLst>
          <pc:docMk/>
          <pc:sldMk cId="1704247312" sldId="275"/>
        </pc:sldMkLst>
        <pc:spChg chg="mod">
          <ac:chgData name="VENISSA ADZO SEDEM MANYA" userId="5ea8c791-487d-478a-a431-3f9226ea637c" providerId="ADAL" clId="{9810476C-473D-4534-9012-257D2348DEA4}" dt="2022-09-13T14:20:14.151" v="63" actId="207"/>
          <ac:spMkLst>
            <pc:docMk/>
            <pc:sldMk cId="1704247312" sldId="275"/>
            <ac:spMk id="5" creationId="{00000000-0000-0000-0000-000000000000}"/>
          </ac:spMkLst>
        </pc:spChg>
      </pc:sldChg>
      <pc:sldChg chg="modSp mod">
        <pc:chgData name="VENISSA ADZO SEDEM MANYA" userId="5ea8c791-487d-478a-a431-3f9226ea637c" providerId="ADAL" clId="{9810476C-473D-4534-9012-257D2348DEA4}" dt="2022-09-18T11:18:37.484" v="527" actId="113"/>
        <pc:sldMkLst>
          <pc:docMk/>
          <pc:sldMk cId="1605796163" sldId="463"/>
        </pc:sldMkLst>
        <pc:spChg chg="mod">
          <ac:chgData name="VENISSA ADZO SEDEM MANYA" userId="5ea8c791-487d-478a-a431-3f9226ea637c" providerId="ADAL" clId="{9810476C-473D-4534-9012-257D2348DEA4}" dt="2022-09-18T11:18:37.484" v="527" actId="113"/>
          <ac:spMkLst>
            <pc:docMk/>
            <pc:sldMk cId="1605796163" sldId="463"/>
            <ac:spMk id="3" creationId="{00000000-0000-0000-0000-000000000000}"/>
          </ac:spMkLst>
        </pc:spChg>
      </pc:sldChg>
      <pc:sldChg chg="modSp mod">
        <pc:chgData name="VENISSA ADZO SEDEM MANYA" userId="5ea8c791-487d-478a-a431-3f9226ea637c" providerId="ADAL" clId="{9810476C-473D-4534-9012-257D2348DEA4}" dt="2022-09-18T11:18:25.508" v="526" actId="255"/>
        <pc:sldMkLst>
          <pc:docMk/>
          <pc:sldMk cId="2034039600" sldId="568"/>
        </pc:sldMkLst>
        <pc:spChg chg="mod">
          <ac:chgData name="VENISSA ADZO SEDEM MANYA" userId="5ea8c791-487d-478a-a431-3f9226ea637c" providerId="ADAL" clId="{9810476C-473D-4534-9012-257D2348DEA4}" dt="2022-09-18T11:18:25.508" v="526" actId="255"/>
          <ac:spMkLst>
            <pc:docMk/>
            <pc:sldMk cId="2034039600" sldId="568"/>
            <ac:spMk id="2" creationId="{00000000-0000-0000-0000-000000000000}"/>
          </ac:spMkLst>
        </pc:spChg>
      </pc:sldChg>
      <pc:sldChg chg="modSp">
        <pc:chgData name="VENISSA ADZO SEDEM MANYA" userId="5ea8c791-487d-478a-a431-3f9226ea637c" providerId="ADAL" clId="{9810476C-473D-4534-9012-257D2348DEA4}" dt="2022-09-13T14:37:22.593" v="238" actId="20577"/>
        <pc:sldMkLst>
          <pc:docMk/>
          <pc:sldMk cId="1500669738" sldId="569"/>
        </pc:sldMkLst>
        <pc:spChg chg="mod">
          <ac:chgData name="VENISSA ADZO SEDEM MANYA" userId="5ea8c791-487d-478a-a431-3f9226ea637c" providerId="ADAL" clId="{9810476C-473D-4534-9012-257D2348DEA4}" dt="2022-09-13T14:37:22.593" v="238" actId="20577"/>
          <ac:spMkLst>
            <pc:docMk/>
            <pc:sldMk cId="1500669738" sldId="569"/>
            <ac:spMk id="3" creationId="{DBE557C1-2E6B-D948-9DBE-FE4194C92CE6}"/>
          </ac:spMkLst>
        </pc:spChg>
      </pc:sldChg>
      <pc:sldChg chg="modSp del ord">
        <pc:chgData name="VENISSA ADZO SEDEM MANYA" userId="5ea8c791-487d-478a-a431-3f9226ea637c" providerId="ADAL" clId="{9810476C-473D-4534-9012-257D2348DEA4}" dt="2022-09-13T14:43:03.883" v="285" actId="2696"/>
        <pc:sldMkLst>
          <pc:docMk/>
          <pc:sldMk cId="1592544975" sldId="573"/>
        </pc:sldMkLst>
        <pc:spChg chg="mod">
          <ac:chgData name="VENISSA ADZO SEDEM MANYA" userId="5ea8c791-487d-478a-a431-3f9226ea637c" providerId="ADAL" clId="{9810476C-473D-4534-9012-257D2348DEA4}" dt="2022-09-13T14:25:52.749" v="108" actId="20578"/>
          <ac:spMkLst>
            <pc:docMk/>
            <pc:sldMk cId="1592544975" sldId="573"/>
            <ac:spMk id="3" creationId="{97E2951F-9D1B-489A-89A3-E857D33DFA34}"/>
          </ac:spMkLst>
        </pc:spChg>
      </pc:sldChg>
      <pc:sldChg chg="del">
        <pc:chgData name="VENISSA ADZO SEDEM MANYA" userId="5ea8c791-487d-478a-a431-3f9226ea637c" providerId="ADAL" clId="{9810476C-473D-4534-9012-257D2348DEA4}" dt="2022-09-18T11:19:47.538" v="528" actId="2696"/>
        <pc:sldMkLst>
          <pc:docMk/>
          <pc:sldMk cId="3220695876" sldId="574"/>
        </pc:sldMkLst>
      </pc:sldChg>
      <pc:sldChg chg="addSp delSp modSp mod addCm delCm">
        <pc:chgData name="VENISSA ADZO SEDEM MANYA" userId="5ea8c791-487d-478a-a431-3f9226ea637c" providerId="ADAL" clId="{9810476C-473D-4534-9012-257D2348DEA4}" dt="2022-09-18T14:42:53.397" v="1306" actId="1076"/>
        <pc:sldMkLst>
          <pc:docMk/>
          <pc:sldMk cId="3993690326" sldId="575"/>
        </pc:sldMkLst>
        <pc:spChg chg="mod">
          <ac:chgData name="VENISSA ADZO SEDEM MANYA" userId="5ea8c791-487d-478a-a431-3f9226ea637c" providerId="ADAL" clId="{9810476C-473D-4534-9012-257D2348DEA4}" dt="2022-09-18T11:21:02.449" v="536" actId="14100"/>
          <ac:spMkLst>
            <pc:docMk/>
            <pc:sldMk cId="3993690326" sldId="575"/>
            <ac:spMk id="2" creationId="{3D95BC58-D384-4E3C-85B8-B6605FC50492}"/>
          </ac:spMkLst>
        </pc:spChg>
        <pc:spChg chg="add del mod">
          <ac:chgData name="VENISSA ADZO SEDEM MANYA" userId="5ea8c791-487d-478a-a431-3f9226ea637c" providerId="ADAL" clId="{9810476C-473D-4534-9012-257D2348DEA4}" dt="2022-09-18T11:23:06.879" v="570" actId="767"/>
          <ac:spMkLst>
            <pc:docMk/>
            <pc:sldMk cId="3993690326" sldId="575"/>
            <ac:spMk id="3" creationId="{A25A2B7B-7551-4F24-D749-7F57C423943C}"/>
          </ac:spMkLst>
        </pc:spChg>
        <pc:picChg chg="mod">
          <ac:chgData name="VENISSA ADZO SEDEM MANYA" userId="5ea8c791-487d-478a-a431-3f9226ea637c" providerId="ADAL" clId="{9810476C-473D-4534-9012-257D2348DEA4}" dt="2022-09-18T14:42:53.397" v="1306" actId="1076"/>
          <ac:picMkLst>
            <pc:docMk/>
            <pc:sldMk cId="3993690326" sldId="575"/>
            <ac:picMk id="5" creationId="{1BD76F06-1212-4069-B65F-6532525DAD4C}"/>
          </ac:picMkLst>
        </pc:picChg>
      </pc:sldChg>
      <pc:sldChg chg="modSp del mod">
        <pc:chgData name="VENISSA ADZO SEDEM MANYA" userId="5ea8c791-487d-478a-a431-3f9226ea637c" providerId="ADAL" clId="{9810476C-473D-4534-9012-257D2348DEA4}" dt="2022-09-18T11:29:51.220" v="644" actId="47"/>
        <pc:sldMkLst>
          <pc:docMk/>
          <pc:sldMk cId="3018016989" sldId="576"/>
        </pc:sldMkLst>
        <pc:spChg chg="mod">
          <ac:chgData name="VENISSA ADZO SEDEM MANYA" userId="5ea8c791-487d-478a-a431-3f9226ea637c" providerId="ADAL" clId="{9810476C-473D-4534-9012-257D2348DEA4}" dt="2022-09-18T11:23:45.817" v="574" actId="14100"/>
          <ac:spMkLst>
            <pc:docMk/>
            <pc:sldMk cId="3018016989" sldId="576"/>
            <ac:spMk id="2" creationId="{215FDC90-44AF-4DA6-BBC4-973D4AEB3B68}"/>
          </ac:spMkLst>
        </pc:spChg>
      </pc:sldChg>
      <pc:sldChg chg="addSp delSp modSp mod">
        <pc:chgData name="VENISSA ADZO SEDEM MANYA" userId="5ea8c791-487d-478a-a431-3f9226ea637c" providerId="ADAL" clId="{9810476C-473D-4534-9012-257D2348DEA4}" dt="2022-09-18T11:41:07.480" v="735" actId="20577"/>
        <pc:sldMkLst>
          <pc:docMk/>
          <pc:sldMk cId="2956035787" sldId="577"/>
        </pc:sldMkLst>
        <pc:spChg chg="mod">
          <ac:chgData name="VENISSA ADZO SEDEM MANYA" userId="5ea8c791-487d-478a-a431-3f9226ea637c" providerId="ADAL" clId="{9810476C-473D-4534-9012-257D2348DEA4}" dt="2022-09-18T11:30:42.812" v="651" actId="2711"/>
          <ac:spMkLst>
            <pc:docMk/>
            <pc:sldMk cId="2956035787" sldId="577"/>
            <ac:spMk id="2" creationId="{5DB0E413-569D-4714-A3D8-0153EA9E9045}"/>
          </ac:spMkLst>
        </pc:spChg>
        <pc:spChg chg="mod">
          <ac:chgData name="VENISSA ADZO SEDEM MANYA" userId="5ea8c791-487d-478a-a431-3f9226ea637c" providerId="ADAL" clId="{9810476C-473D-4534-9012-257D2348DEA4}" dt="2022-09-18T11:41:07.480" v="735" actId="20577"/>
          <ac:spMkLst>
            <pc:docMk/>
            <pc:sldMk cId="2956035787" sldId="577"/>
            <ac:spMk id="3" creationId="{AF859A58-043C-494A-AE40-1DB38A3AA9D3}"/>
          </ac:spMkLst>
        </pc:spChg>
        <pc:picChg chg="del mod">
          <ac:chgData name="VENISSA ADZO SEDEM MANYA" userId="5ea8c791-487d-478a-a431-3f9226ea637c" providerId="ADAL" clId="{9810476C-473D-4534-9012-257D2348DEA4}" dt="2022-09-18T11:37:07.163" v="661" actId="478"/>
          <ac:picMkLst>
            <pc:docMk/>
            <pc:sldMk cId="2956035787" sldId="577"/>
            <ac:picMk id="5" creationId="{6F565DBB-406B-4501-81E5-D885651CA3A7}"/>
          </ac:picMkLst>
        </pc:picChg>
        <pc:picChg chg="add mod">
          <ac:chgData name="VENISSA ADZO SEDEM MANYA" userId="5ea8c791-487d-478a-a431-3f9226ea637c" providerId="ADAL" clId="{9810476C-473D-4534-9012-257D2348DEA4}" dt="2022-09-18T11:38:08.259" v="674" actId="1076"/>
          <ac:picMkLst>
            <pc:docMk/>
            <pc:sldMk cId="2956035787" sldId="577"/>
            <ac:picMk id="6" creationId="{40BA90F8-F5FF-9DCB-DDAC-C70637289A1E}"/>
          </ac:picMkLst>
        </pc:picChg>
      </pc:sldChg>
      <pc:sldChg chg="del">
        <pc:chgData name="VENISSA ADZO SEDEM MANYA" userId="5ea8c791-487d-478a-a431-3f9226ea637c" providerId="ADAL" clId="{9810476C-473D-4534-9012-257D2348DEA4}" dt="2022-09-18T15:38:44.036" v="1548" actId="47"/>
        <pc:sldMkLst>
          <pc:docMk/>
          <pc:sldMk cId="284296566" sldId="578"/>
        </pc:sldMkLst>
      </pc:sldChg>
      <pc:sldChg chg="delSp modSp mod">
        <pc:chgData name="VENISSA ADZO SEDEM MANYA" userId="5ea8c791-487d-478a-a431-3f9226ea637c" providerId="ADAL" clId="{9810476C-473D-4534-9012-257D2348DEA4}" dt="2022-09-18T14:39:41.798" v="1065" actId="20577"/>
        <pc:sldMkLst>
          <pc:docMk/>
          <pc:sldMk cId="3899996412" sldId="579"/>
        </pc:sldMkLst>
        <pc:spChg chg="mod">
          <ac:chgData name="VENISSA ADZO SEDEM MANYA" userId="5ea8c791-487d-478a-a431-3f9226ea637c" providerId="ADAL" clId="{9810476C-473D-4534-9012-257D2348DEA4}" dt="2022-09-18T14:05:38.421" v="801" actId="207"/>
          <ac:spMkLst>
            <pc:docMk/>
            <pc:sldMk cId="3899996412" sldId="579"/>
            <ac:spMk id="2" creationId="{A3BEBFF8-8DB2-4240-8F95-DFD652382B8A}"/>
          </ac:spMkLst>
        </pc:spChg>
        <pc:spChg chg="mod">
          <ac:chgData name="VENISSA ADZO SEDEM MANYA" userId="5ea8c791-487d-478a-a431-3f9226ea637c" providerId="ADAL" clId="{9810476C-473D-4534-9012-257D2348DEA4}" dt="2022-09-18T14:39:41.798" v="1065" actId="20577"/>
          <ac:spMkLst>
            <pc:docMk/>
            <pc:sldMk cId="3899996412" sldId="579"/>
            <ac:spMk id="3" creationId="{0E716E21-93F3-4C16-9753-302AA764A6CD}"/>
          </ac:spMkLst>
        </pc:spChg>
        <pc:picChg chg="del">
          <ac:chgData name="VENISSA ADZO SEDEM MANYA" userId="5ea8c791-487d-478a-a431-3f9226ea637c" providerId="ADAL" clId="{9810476C-473D-4534-9012-257D2348DEA4}" dt="2022-09-18T14:05:58.102" v="803" actId="478"/>
          <ac:picMkLst>
            <pc:docMk/>
            <pc:sldMk cId="3899996412" sldId="579"/>
            <ac:picMk id="5" creationId="{A1DC991B-3FB3-4E72-9D17-BA7B967C3A2C}"/>
          </ac:picMkLst>
        </pc:picChg>
        <pc:picChg chg="del">
          <ac:chgData name="VENISSA ADZO SEDEM MANYA" userId="5ea8c791-487d-478a-a431-3f9226ea637c" providerId="ADAL" clId="{9810476C-473D-4534-9012-257D2348DEA4}" dt="2022-09-18T14:09:27.633" v="845" actId="478"/>
          <ac:picMkLst>
            <pc:docMk/>
            <pc:sldMk cId="3899996412" sldId="579"/>
            <ac:picMk id="7" creationId="{C1E9F9EE-F224-4CD0-B4DA-3C8D51F3902E}"/>
          </ac:picMkLst>
        </pc:picChg>
      </pc:sldChg>
      <pc:sldChg chg="del">
        <pc:chgData name="VENISSA ADZO SEDEM MANYA" userId="5ea8c791-487d-478a-a431-3f9226ea637c" providerId="ADAL" clId="{9810476C-473D-4534-9012-257D2348DEA4}" dt="2022-09-18T14:39:02.551" v="1053" actId="2696"/>
        <pc:sldMkLst>
          <pc:docMk/>
          <pc:sldMk cId="2042285329" sldId="580"/>
        </pc:sldMkLst>
      </pc:sldChg>
      <pc:sldChg chg="modSp add del mod">
        <pc:chgData name="VENISSA ADZO SEDEM MANYA" userId="5ea8c791-487d-478a-a431-3f9226ea637c" providerId="ADAL" clId="{9810476C-473D-4534-9012-257D2348DEA4}" dt="2022-09-18T14:42:58.372" v="1308" actId="2696"/>
        <pc:sldMkLst>
          <pc:docMk/>
          <pc:sldMk cId="3128472389" sldId="581"/>
        </pc:sldMkLst>
        <pc:spChg chg="mod">
          <ac:chgData name="VENISSA ADZO SEDEM MANYA" userId="5ea8c791-487d-478a-a431-3f9226ea637c" providerId="ADAL" clId="{9810476C-473D-4534-9012-257D2348DEA4}" dt="2022-09-18T13:09:59.797" v="739" actId="14100"/>
          <ac:spMkLst>
            <pc:docMk/>
            <pc:sldMk cId="3128472389" sldId="581"/>
            <ac:spMk id="2" creationId="{55D31ED8-544E-4A41-9673-91C958F81EDF}"/>
          </ac:spMkLst>
        </pc:spChg>
        <pc:spChg chg="mod">
          <ac:chgData name="VENISSA ADZO SEDEM MANYA" userId="5ea8c791-487d-478a-a431-3f9226ea637c" providerId="ADAL" clId="{9810476C-473D-4534-9012-257D2348DEA4}" dt="2022-09-18T13:10:43.925" v="759" actId="20577"/>
          <ac:spMkLst>
            <pc:docMk/>
            <pc:sldMk cId="3128472389" sldId="581"/>
            <ac:spMk id="3" creationId="{0690E1F2-784A-4013-9AB0-E3682596CA12}"/>
          </ac:spMkLst>
        </pc:spChg>
        <pc:picChg chg="mod">
          <ac:chgData name="VENISSA ADZO SEDEM MANYA" userId="5ea8c791-487d-478a-a431-3f9226ea637c" providerId="ADAL" clId="{9810476C-473D-4534-9012-257D2348DEA4}" dt="2022-09-18T13:10:54.261" v="762" actId="1076"/>
          <ac:picMkLst>
            <pc:docMk/>
            <pc:sldMk cId="3128472389" sldId="581"/>
            <ac:picMk id="5" creationId="{013E5084-CA18-4BFE-89EB-40A406F11A48}"/>
          </ac:picMkLst>
        </pc:picChg>
      </pc:sldChg>
      <pc:sldChg chg="del">
        <pc:chgData name="VENISSA ADZO SEDEM MANYA" userId="5ea8c791-487d-478a-a431-3f9226ea637c" providerId="ADAL" clId="{9810476C-473D-4534-9012-257D2348DEA4}" dt="2022-09-18T15:47:34.328" v="1629" actId="2696"/>
        <pc:sldMkLst>
          <pc:docMk/>
          <pc:sldMk cId="4185585558" sldId="582"/>
        </pc:sldMkLst>
      </pc:sldChg>
      <pc:sldChg chg="modSp">
        <pc:chgData name="VENISSA ADZO SEDEM MANYA" userId="5ea8c791-487d-478a-a431-3f9226ea637c" providerId="ADAL" clId="{9810476C-473D-4534-9012-257D2348DEA4}" dt="2022-09-13T14:37:43.323" v="240" actId="20577"/>
        <pc:sldMkLst>
          <pc:docMk/>
          <pc:sldMk cId="23277866" sldId="583"/>
        </pc:sldMkLst>
        <pc:spChg chg="mod">
          <ac:chgData name="VENISSA ADZO SEDEM MANYA" userId="5ea8c791-487d-478a-a431-3f9226ea637c" providerId="ADAL" clId="{9810476C-473D-4534-9012-257D2348DEA4}" dt="2022-09-13T14:37:43.323" v="240" actId="20577"/>
          <ac:spMkLst>
            <pc:docMk/>
            <pc:sldMk cId="23277866" sldId="583"/>
            <ac:spMk id="3" creationId="{DBE557C1-2E6B-D948-9DBE-FE4194C92CE6}"/>
          </ac:spMkLst>
        </pc:spChg>
      </pc:sldChg>
      <pc:sldChg chg="modSp">
        <pc:chgData name="VENISSA ADZO SEDEM MANYA" userId="5ea8c791-487d-478a-a431-3f9226ea637c" providerId="ADAL" clId="{9810476C-473D-4534-9012-257D2348DEA4}" dt="2022-09-13T14:38:44.160" v="242" actId="16959"/>
        <pc:sldMkLst>
          <pc:docMk/>
          <pc:sldMk cId="184458030" sldId="584"/>
        </pc:sldMkLst>
        <pc:spChg chg="mod">
          <ac:chgData name="VENISSA ADZO SEDEM MANYA" userId="5ea8c791-487d-478a-a431-3f9226ea637c" providerId="ADAL" clId="{9810476C-473D-4534-9012-257D2348DEA4}" dt="2022-09-13T14:38:44.160" v="242" actId="16959"/>
          <ac:spMkLst>
            <pc:docMk/>
            <pc:sldMk cId="184458030" sldId="584"/>
            <ac:spMk id="3" creationId="{DBE557C1-2E6B-D948-9DBE-FE4194C92CE6}"/>
          </ac:spMkLst>
        </pc:spChg>
      </pc:sldChg>
      <pc:sldChg chg="modSp">
        <pc:chgData name="VENISSA ADZO SEDEM MANYA" userId="5ea8c791-487d-478a-a431-3f9226ea637c" providerId="ADAL" clId="{9810476C-473D-4534-9012-257D2348DEA4}" dt="2022-09-13T14:39:10.272" v="244" actId="20577"/>
        <pc:sldMkLst>
          <pc:docMk/>
          <pc:sldMk cId="66599350" sldId="585"/>
        </pc:sldMkLst>
        <pc:spChg chg="mod">
          <ac:chgData name="VENISSA ADZO SEDEM MANYA" userId="5ea8c791-487d-478a-a431-3f9226ea637c" providerId="ADAL" clId="{9810476C-473D-4534-9012-257D2348DEA4}" dt="2022-09-13T14:39:10.272" v="244" actId="20577"/>
          <ac:spMkLst>
            <pc:docMk/>
            <pc:sldMk cId="66599350" sldId="585"/>
            <ac:spMk id="3" creationId="{DBE557C1-2E6B-D948-9DBE-FE4194C92CE6}"/>
          </ac:spMkLst>
        </pc:spChg>
      </pc:sldChg>
      <pc:sldChg chg="modSp add mod">
        <pc:chgData name="VENISSA ADZO SEDEM MANYA" userId="5ea8c791-487d-478a-a431-3f9226ea637c" providerId="ADAL" clId="{9810476C-473D-4534-9012-257D2348DEA4}" dt="2022-09-13T14:42:44.692" v="284" actId="20577"/>
        <pc:sldMkLst>
          <pc:docMk/>
          <pc:sldMk cId="719895512" sldId="586"/>
        </pc:sldMkLst>
        <pc:spChg chg="mod">
          <ac:chgData name="VENISSA ADZO SEDEM MANYA" userId="5ea8c791-487d-478a-a431-3f9226ea637c" providerId="ADAL" clId="{9810476C-473D-4534-9012-257D2348DEA4}" dt="2022-09-13T14:22:07.240" v="103" actId="20577"/>
          <ac:spMkLst>
            <pc:docMk/>
            <pc:sldMk cId="719895512" sldId="586"/>
            <ac:spMk id="2" creationId="{D8633087-18FC-EC4A-8DA1-A6CC42D7939C}"/>
          </ac:spMkLst>
        </pc:spChg>
        <pc:spChg chg="mod">
          <ac:chgData name="VENISSA ADZO SEDEM MANYA" userId="5ea8c791-487d-478a-a431-3f9226ea637c" providerId="ADAL" clId="{9810476C-473D-4534-9012-257D2348DEA4}" dt="2022-09-13T14:42:44.692" v="284" actId="20577"/>
          <ac:spMkLst>
            <pc:docMk/>
            <pc:sldMk cId="719895512" sldId="586"/>
            <ac:spMk id="3" creationId="{DBE557C1-2E6B-D948-9DBE-FE4194C92CE6}"/>
          </ac:spMkLst>
        </pc:spChg>
      </pc:sldChg>
      <pc:sldChg chg="modSp add mod">
        <pc:chgData name="VENISSA ADZO SEDEM MANYA" userId="5ea8c791-487d-478a-a431-3f9226ea637c" providerId="ADAL" clId="{9810476C-473D-4534-9012-257D2348DEA4}" dt="2022-09-18T11:17:32.873" v="522" actId="113"/>
        <pc:sldMkLst>
          <pc:docMk/>
          <pc:sldMk cId="3990494165" sldId="587"/>
        </pc:sldMkLst>
        <pc:spChg chg="mod">
          <ac:chgData name="VENISSA ADZO SEDEM MANYA" userId="5ea8c791-487d-478a-a431-3f9226ea637c" providerId="ADAL" clId="{9810476C-473D-4534-9012-257D2348DEA4}" dt="2022-09-18T11:17:32.873" v="522" actId="113"/>
          <ac:spMkLst>
            <pc:docMk/>
            <pc:sldMk cId="3990494165" sldId="587"/>
            <ac:spMk id="3" creationId="{DBE557C1-2E6B-D948-9DBE-FE4194C92CE6}"/>
          </ac:spMkLst>
        </pc:spChg>
      </pc:sldChg>
      <pc:sldChg chg="modSp add mod ord">
        <pc:chgData name="VENISSA ADZO SEDEM MANYA" userId="5ea8c791-487d-478a-a431-3f9226ea637c" providerId="ADAL" clId="{9810476C-473D-4534-9012-257D2348DEA4}" dt="2022-09-18T14:24:59.550" v="1016" actId="20577"/>
        <pc:sldMkLst>
          <pc:docMk/>
          <pc:sldMk cId="2777717812" sldId="588"/>
        </pc:sldMkLst>
        <pc:spChg chg="mod">
          <ac:chgData name="VENISSA ADZO SEDEM MANYA" userId="5ea8c791-487d-478a-a431-3f9226ea637c" providerId="ADAL" clId="{9810476C-473D-4534-9012-257D2348DEA4}" dt="2022-09-18T11:24:21.199" v="604" actId="20577"/>
          <ac:spMkLst>
            <pc:docMk/>
            <pc:sldMk cId="2777717812" sldId="588"/>
            <ac:spMk id="2" creationId="{D8633087-18FC-EC4A-8DA1-A6CC42D7939C}"/>
          </ac:spMkLst>
        </pc:spChg>
        <pc:spChg chg="mod">
          <ac:chgData name="VENISSA ADZO SEDEM MANYA" userId="5ea8c791-487d-478a-a431-3f9226ea637c" providerId="ADAL" clId="{9810476C-473D-4534-9012-257D2348DEA4}" dt="2022-09-18T14:24:59.550" v="1016" actId="20577"/>
          <ac:spMkLst>
            <pc:docMk/>
            <pc:sldMk cId="2777717812" sldId="588"/>
            <ac:spMk id="3" creationId="{DBE557C1-2E6B-D948-9DBE-FE4194C92CE6}"/>
          </ac:spMkLst>
        </pc:spChg>
      </pc:sldChg>
      <pc:sldChg chg="add del">
        <pc:chgData name="VENISSA ADZO SEDEM MANYA" userId="5ea8c791-487d-478a-a431-3f9226ea637c" providerId="ADAL" clId="{9810476C-473D-4534-9012-257D2348DEA4}" dt="2022-09-18T11:23:46.279" v="575" actId="2890"/>
        <pc:sldMkLst>
          <pc:docMk/>
          <pc:sldMk cId="3987498606" sldId="588"/>
        </pc:sldMkLst>
      </pc:sldChg>
      <pc:sldChg chg="modSp add mod">
        <pc:chgData name="VENISSA ADZO SEDEM MANYA" userId="5ea8c791-487d-478a-a431-3f9226ea637c" providerId="ADAL" clId="{9810476C-473D-4534-9012-257D2348DEA4}" dt="2022-09-18T14:38:38.355" v="1052" actId="20577"/>
        <pc:sldMkLst>
          <pc:docMk/>
          <pc:sldMk cId="42364498" sldId="589"/>
        </pc:sldMkLst>
        <pc:spChg chg="mod">
          <ac:chgData name="VENISSA ADZO SEDEM MANYA" userId="5ea8c791-487d-478a-a431-3f9226ea637c" providerId="ADAL" clId="{9810476C-473D-4534-9012-257D2348DEA4}" dt="2022-09-18T14:38:38.355" v="1052" actId="20577"/>
          <ac:spMkLst>
            <pc:docMk/>
            <pc:sldMk cId="42364498" sldId="589"/>
            <ac:spMk id="3" creationId="{0E716E21-93F3-4C16-9753-302AA764A6CD}"/>
          </ac:spMkLst>
        </pc:spChg>
      </pc:sldChg>
      <pc:sldChg chg="add del">
        <pc:chgData name="VENISSA ADZO SEDEM MANYA" userId="5ea8c791-487d-478a-a431-3f9226ea637c" providerId="ADAL" clId="{9810476C-473D-4534-9012-257D2348DEA4}" dt="2022-09-18T14:18:11.777" v="949" actId="2696"/>
        <pc:sldMkLst>
          <pc:docMk/>
          <pc:sldMk cId="1676555471" sldId="589"/>
        </pc:sldMkLst>
      </pc:sldChg>
      <pc:sldChg chg="add del">
        <pc:chgData name="VENISSA ADZO SEDEM MANYA" userId="5ea8c791-487d-478a-a431-3f9226ea637c" providerId="ADAL" clId="{9810476C-473D-4534-9012-257D2348DEA4}" dt="2022-09-18T11:33:58.171" v="652" actId="2696"/>
        <pc:sldMkLst>
          <pc:docMk/>
          <pc:sldMk cId="2740553900" sldId="589"/>
        </pc:sldMkLst>
      </pc:sldChg>
      <pc:sldChg chg="addSp modSp add mod">
        <pc:chgData name="VENISSA ADZO SEDEM MANYA" userId="5ea8c791-487d-478a-a431-3f9226ea637c" providerId="ADAL" clId="{9810476C-473D-4534-9012-257D2348DEA4}" dt="2022-09-18T14:42:16.911" v="1303" actId="14100"/>
        <pc:sldMkLst>
          <pc:docMk/>
          <pc:sldMk cId="1238166480" sldId="590"/>
        </pc:sldMkLst>
        <pc:spChg chg="mod">
          <ac:chgData name="VENISSA ADZO SEDEM MANYA" userId="5ea8c791-487d-478a-a431-3f9226ea637c" providerId="ADAL" clId="{9810476C-473D-4534-9012-257D2348DEA4}" dt="2022-09-18T14:40:46.619" v="1298" actId="5793"/>
          <ac:spMkLst>
            <pc:docMk/>
            <pc:sldMk cId="1238166480" sldId="590"/>
            <ac:spMk id="3" creationId="{0E716E21-93F3-4C16-9753-302AA764A6CD}"/>
          </ac:spMkLst>
        </pc:spChg>
        <pc:picChg chg="add mod">
          <ac:chgData name="VENISSA ADZO SEDEM MANYA" userId="5ea8c791-487d-478a-a431-3f9226ea637c" providerId="ADAL" clId="{9810476C-473D-4534-9012-257D2348DEA4}" dt="2022-09-18T14:42:16.911" v="1303" actId="14100"/>
          <ac:picMkLst>
            <pc:docMk/>
            <pc:sldMk cId="1238166480" sldId="590"/>
            <ac:picMk id="5" creationId="{F249F0CC-CC1B-4EC7-77F7-4E7ECE099C9C}"/>
          </ac:picMkLst>
        </pc:picChg>
      </pc:sldChg>
      <pc:sldChg chg="modSp add mod ord">
        <pc:chgData name="VENISSA ADZO SEDEM MANYA" userId="5ea8c791-487d-478a-a431-3f9226ea637c" providerId="ADAL" clId="{9810476C-473D-4534-9012-257D2348DEA4}" dt="2022-09-18T15:38:26.454" v="1547" actId="14100"/>
        <pc:sldMkLst>
          <pc:docMk/>
          <pc:sldMk cId="860257377" sldId="591"/>
        </pc:sldMkLst>
        <pc:spChg chg="mod">
          <ac:chgData name="VENISSA ADZO SEDEM MANYA" userId="5ea8c791-487d-478a-a431-3f9226ea637c" providerId="ADAL" clId="{9810476C-473D-4534-9012-257D2348DEA4}" dt="2022-09-18T15:01:49.255" v="1378" actId="20577"/>
          <ac:spMkLst>
            <pc:docMk/>
            <pc:sldMk cId="860257377" sldId="591"/>
            <ac:spMk id="2" creationId="{A3BEBFF8-8DB2-4240-8F95-DFD652382B8A}"/>
          </ac:spMkLst>
        </pc:spChg>
        <pc:spChg chg="mod">
          <ac:chgData name="VENISSA ADZO SEDEM MANYA" userId="5ea8c791-487d-478a-a431-3f9226ea637c" providerId="ADAL" clId="{9810476C-473D-4534-9012-257D2348DEA4}" dt="2022-09-18T15:38:26.454" v="1547" actId="14100"/>
          <ac:spMkLst>
            <pc:docMk/>
            <pc:sldMk cId="860257377" sldId="591"/>
            <ac:spMk id="3" creationId="{0E716E21-93F3-4C16-9753-302AA764A6CD}"/>
          </ac:spMkLst>
        </pc:spChg>
      </pc:sldChg>
      <pc:sldChg chg="add del">
        <pc:chgData name="VENISSA ADZO SEDEM MANYA" userId="5ea8c791-487d-478a-a431-3f9226ea637c" providerId="ADAL" clId="{9810476C-473D-4534-9012-257D2348DEA4}" dt="2022-09-18T14:43:39.599" v="1310" actId="2890"/>
        <pc:sldMkLst>
          <pc:docMk/>
          <pc:sldMk cId="3453375431" sldId="591"/>
        </pc:sldMkLst>
      </pc:sldChg>
      <pc:sldChg chg="modSp add mod">
        <pc:chgData name="VENISSA ADZO SEDEM MANYA" userId="5ea8c791-487d-478a-a431-3f9226ea637c" providerId="ADAL" clId="{9810476C-473D-4534-9012-257D2348DEA4}" dt="2022-09-18T15:46:58.578" v="1628" actId="20577"/>
        <pc:sldMkLst>
          <pc:docMk/>
          <pc:sldMk cId="3382588614" sldId="592"/>
        </pc:sldMkLst>
        <pc:spChg chg="mod">
          <ac:chgData name="VENISSA ADZO SEDEM MANYA" userId="5ea8c791-487d-478a-a431-3f9226ea637c" providerId="ADAL" clId="{9810476C-473D-4534-9012-257D2348DEA4}" dt="2022-09-18T15:46:58.578" v="1628" actId="20577"/>
          <ac:spMkLst>
            <pc:docMk/>
            <pc:sldMk cId="3382588614" sldId="592"/>
            <ac:spMk id="3" creationId="{0E716E21-93F3-4C16-9753-302AA764A6C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41C909-E951-4728-9602-0FE1A7AB0C8E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748F8-B511-419F-B792-0D0B5F8DC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586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748F8-B511-419F-B792-0D0B5F8DCDB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049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748F8-B511-419F-B792-0D0B5F8DCDB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519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748F8-B511-419F-B792-0D0B5F8DCDB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54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ain narrow line space 1.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0000"/>
          </a:xfrm>
        </p:spPr>
        <p:txBody>
          <a:bodyPr anchor="ctr"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6220"/>
            <a:ext cx="10515600" cy="4790131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itchFamily="2" charset="2"/>
              <a:buChar char="ü"/>
              <a:defRPr/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9164219" y="6356352"/>
            <a:ext cx="27432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AEC720A-7109-4AC0-91E1-2A4DD48F04CB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ain wide line space 1.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0000"/>
          </a:xfrm>
        </p:spPr>
        <p:txBody>
          <a:bodyPr anchor="ctr"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6220"/>
            <a:ext cx="10515600" cy="4790131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  <a:lvl2pPr marL="685800" indent="-228600">
              <a:lnSpc>
                <a:spcPct val="120000"/>
              </a:lnSpc>
              <a:buFont typeface="Wingdings" pitchFamily="2" charset="2"/>
              <a:buChar char="ü"/>
              <a:defRPr/>
            </a:lvl2pPr>
            <a:lvl3pPr>
              <a:lnSpc>
                <a:spcPct val="120000"/>
              </a:lnSpc>
              <a:defRPr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9164219" y="6356352"/>
            <a:ext cx="27432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AEC720A-7109-4AC0-91E1-2A4DD48F04CB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148228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ctur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0000"/>
          </a:xfrm>
        </p:spPr>
        <p:txBody>
          <a:bodyPr anchor="ctr"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6220"/>
            <a:ext cx="10515600" cy="4790131"/>
          </a:xfrm>
        </p:spPr>
        <p:txBody>
          <a:bodyPr>
            <a:normAutofit/>
          </a:bodyPr>
          <a:lstStyle>
            <a:lvl1pPr marL="228600" indent="-228600"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20000"/>
              </a:lnSpc>
              <a:buFont typeface="Wingdings" pitchFamily="2" charset="2"/>
              <a:buChar char="ü"/>
              <a:defRPr/>
            </a:lvl2pPr>
            <a:lvl3pPr>
              <a:lnSpc>
                <a:spcPct val="120000"/>
              </a:lnSpc>
              <a:defRPr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9164219" y="6356352"/>
            <a:ext cx="27432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AEC720A-7109-4AC0-91E1-2A4DD48F04CB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29541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in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9/29/2022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05" y="6361475"/>
            <a:ext cx="2502176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113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  <p:sldLayoutId id="2147483670" r:id="rId4"/>
    <p:sldLayoutId id="2147483667" r:id="rId5"/>
    <p:sldLayoutId id="2147483668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45085" y="621886"/>
            <a:ext cx="10230915" cy="5336228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b="1" dirty="0">
                <a:latin typeface="+mn-lt"/>
                <a:ea typeface="Apple SD Gothic Neo SemiBold" panose="02000300000000000000" pitchFamily="2" charset="-127"/>
              </a:rPr>
              <a:t>Fundamentals of Wireless Communication</a:t>
            </a:r>
            <a:br>
              <a:rPr lang="en-US" altLang="ko-KR" sz="4000" b="1" dirty="0">
                <a:latin typeface="+mn-lt"/>
                <a:ea typeface="Apple SD Gothic Neo SemiBold" panose="02000300000000000000" pitchFamily="2" charset="-127"/>
              </a:rPr>
            </a:br>
            <a:r>
              <a:rPr lang="en-US" altLang="ko-KR" sz="2400" dirty="0">
                <a:latin typeface="+mn-lt"/>
                <a:ea typeface="Apple SD Gothic Neo SemiBold" panose="02000300000000000000" pitchFamily="2" charset="-127"/>
              </a:rPr>
              <a:t>(</a:t>
            </a:r>
            <a:r>
              <a:rPr lang="en-US" sz="2400" i="0" dirty="0">
                <a:solidFill>
                  <a:srgbClr val="333333"/>
                </a:solidFill>
                <a:effectLst/>
                <a:latin typeface="+mn-lt"/>
              </a:rPr>
              <a:t>D. Tse and P. Viswanath, </a:t>
            </a:r>
            <a:r>
              <a:rPr lang="en-US" sz="2400" i="1" dirty="0">
                <a:solidFill>
                  <a:srgbClr val="333333"/>
                </a:solidFill>
                <a:effectLst/>
                <a:latin typeface="+mn-lt"/>
              </a:rPr>
              <a:t>Fundamentals of Wireless Communications</a:t>
            </a:r>
            <a:r>
              <a:rPr lang="en-US" sz="2400" i="0" dirty="0">
                <a:solidFill>
                  <a:srgbClr val="333333"/>
                </a:solidFill>
                <a:effectLst/>
                <a:latin typeface="+mn-lt"/>
              </a:rPr>
              <a:t>.,</a:t>
            </a:r>
            <a:r>
              <a:rPr lang="en-US" altLang="ko-KR" sz="2400" dirty="0">
                <a:latin typeface="+mn-lt"/>
                <a:ea typeface="Apple SD Gothic Neo SemiBold" panose="02000300000000000000" pitchFamily="2" charset="-127"/>
              </a:rPr>
              <a:t>)</a:t>
            </a:r>
            <a:br>
              <a:rPr lang="en-US" altLang="ko-KR" sz="8000" b="1" dirty="0">
                <a:latin typeface="+mn-lt"/>
                <a:ea typeface="Apple SD Gothic Neo SemiBold" panose="02000300000000000000" pitchFamily="2" charset="-127"/>
              </a:rPr>
            </a:br>
            <a:r>
              <a:rPr lang="en-US" altLang="ko-KR" sz="3600" b="1" dirty="0">
                <a:solidFill>
                  <a:srgbClr val="0070C0"/>
                </a:solidFill>
                <a:latin typeface="+mn-lt"/>
                <a:ea typeface="Apple SD Gothic Neo SemiBold" panose="02000300000000000000" pitchFamily="2" charset="-127"/>
              </a:rPr>
              <a:t>Detection and Estimation in Additive Gaussian Noise</a:t>
            </a:r>
            <a:br>
              <a:rPr lang="en-US" altLang="ko-KR" sz="3600" b="1" dirty="0">
                <a:solidFill>
                  <a:srgbClr val="0070C0"/>
                </a:solidFill>
                <a:latin typeface="+mn-lt"/>
                <a:ea typeface="Apple SD Gothic Neo SemiBold" panose="02000300000000000000" pitchFamily="2" charset="-127"/>
              </a:rPr>
            </a:br>
            <a:br>
              <a:rPr lang="en-US" altLang="ko-KR" sz="3600" b="1" dirty="0">
                <a:solidFill>
                  <a:srgbClr val="0070C0"/>
                </a:solidFill>
                <a:latin typeface="+mn-lt"/>
                <a:ea typeface="Apple SD Gothic Neo SemiBold" panose="02000300000000000000" pitchFamily="2" charset="-127"/>
              </a:rPr>
            </a:br>
            <a:r>
              <a:rPr lang="en-US" altLang="ko-KR" sz="2400" b="1" dirty="0">
                <a:latin typeface="+mn-lt"/>
                <a:ea typeface="Apple SD Gothic Neo SemiBold" panose="02000300000000000000" pitchFamily="2" charset="-127"/>
              </a:rPr>
              <a:t>Manya Venissa</a:t>
            </a:r>
            <a:br>
              <a:rPr lang="en-US" altLang="ko-KR" sz="3600" b="1" dirty="0">
                <a:solidFill>
                  <a:srgbClr val="0070C0"/>
                </a:solidFill>
                <a:latin typeface="+mn-lt"/>
                <a:ea typeface="Apple SD Gothic Neo SemiBold" panose="02000300000000000000" pitchFamily="2" charset="-127"/>
              </a:rPr>
            </a:br>
            <a:r>
              <a:rPr lang="en-US" altLang="ko-KR" sz="2000" dirty="0">
                <a:latin typeface="+mn-lt"/>
                <a:ea typeface="Apple SD Gothic Neo SemiBold" panose="02000300000000000000" pitchFamily="2" charset="-127"/>
              </a:rPr>
              <a:t>Hanbat National University</a:t>
            </a:r>
            <a:br>
              <a:rPr lang="en-US" altLang="ko-KR" sz="2000" dirty="0">
                <a:latin typeface="+mn-lt"/>
                <a:ea typeface="Apple SD Gothic Neo SemiBold" panose="02000300000000000000" pitchFamily="2" charset="-127"/>
              </a:rPr>
            </a:br>
            <a:r>
              <a:rPr lang="en-US" altLang="ko-KR" sz="2000" dirty="0">
                <a:latin typeface="+mn-lt"/>
                <a:ea typeface="Apple SD Gothic Neo SemiBold" panose="02000300000000000000" pitchFamily="2" charset="-127"/>
              </a:rPr>
              <a:t>29/09/2022</a:t>
            </a:r>
            <a:endParaRPr lang="ko-KR" altLang="en-US" sz="2000" dirty="0">
              <a:latin typeface="+mn-lt"/>
              <a:ea typeface="Apple SD Gothic Neo SemiBold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4039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633087-18FC-EC4A-8DA1-A6CC42D79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897"/>
            <a:ext cx="10515600" cy="1080000"/>
          </a:xfrm>
        </p:spPr>
        <p:txBody>
          <a:bodyPr>
            <a:noAutofit/>
          </a:bodyPr>
          <a:lstStyle/>
          <a:p>
            <a:pPr algn="ctr"/>
            <a:r>
              <a:rPr lang="en-US" sz="4000" b="1" i="0" dirty="0">
                <a:solidFill>
                  <a:srgbClr val="0070C0"/>
                </a:solidFill>
                <a:effectLst/>
                <a:latin typeface="+mn-lt"/>
              </a:rPr>
              <a:t> Detection in </a:t>
            </a:r>
            <a:r>
              <a:rPr lang="en-US" sz="4000" b="1" dirty="0">
                <a:solidFill>
                  <a:srgbClr val="0070C0"/>
                </a:solidFill>
                <a:latin typeface="+mn-lt"/>
              </a:rPr>
              <a:t>Vector Space </a:t>
            </a:r>
            <a:endParaRPr kumimoji="1" lang="ko-Kore-KR" altLang="en-US" sz="4000" b="1" dirty="0">
              <a:solidFill>
                <a:srgbClr val="0070C0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BE557C1-2E6B-D948-9DBE-FE4194C92C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6750"/>
                <a:ext cx="10515600" cy="490098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solidFill>
                      <a:srgbClr val="000000"/>
                    </a:solidFill>
                  </a:rPr>
                  <a:t>Now consider detecting the transmit vector u equally likely to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𝑜𝑟</m:t>
                    </m:r>
                  </m:oMath>
                </a14:m>
                <a:r>
                  <a:rPr lang="en-US" altLang="ko-KR" sz="24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400" dirty="0">
                    <a:solidFill>
                      <a:srgbClr val="000000"/>
                    </a:solidFill>
                  </a:rPr>
                  <a:t>(both</a:t>
                </a:r>
                <a:br>
                  <a:rPr lang="en-US" altLang="ko-KR" sz="2400" dirty="0">
                    <a:solidFill>
                      <a:srgbClr val="000000"/>
                    </a:solidFill>
                  </a:rPr>
                </a:br>
                <a:r>
                  <a:rPr lang="en-US" altLang="ko-KR" sz="2400" dirty="0">
                    <a:solidFill>
                      <a:srgbClr val="000000"/>
                    </a:solidFill>
                  </a:rPr>
                  <a:t>elements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ℜ</m:t>
                        </m:r>
                      </m:e>
                      <m:sup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sz="2400" dirty="0">
                    <a:solidFill>
                      <a:srgbClr val="000000"/>
                    </a:solidFill>
                  </a:rPr>
                  <a:t>). The received vector is: </a:t>
                </a:r>
                <a14:m>
                  <m:oMath xmlns:m="http://schemas.openxmlformats.org/officeDocument/2006/math">
                    <m:r>
                      <a:rPr lang="en-US" altLang="ko-KR" sz="2400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ko-KR" sz="2400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ko-KR" sz="2400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400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sz="2400" dirty="0"/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solidFill>
                      <a:srgbClr val="000000"/>
                    </a:solidFill>
                  </a:rPr>
                  <a:t>The ML decision rule is to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400" dirty="0">
                    <a:solidFill>
                      <a:srgbClr val="000000"/>
                    </a:solidFill>
                  </a:rPr>
                  <a:t>if</a:t>
                </a:r>
                <a:r>
                  <a:rPr lang="en-US" altLang="ko-KR" sz="2400" dirty="0"/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||</m:t>
                      </m:r>
                    </m:oMath>
                  </m:oMathPara>
                </a14:m>
                <a:endParaRPr lang="en-US" altLang="ko-KR" sz="2400" b="1" dirty="0"/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b="0" i="0" dirty="0">
                    <a:solidFill>
                      <a:srgbClr val="000000"/>
                    </a:solidFill>
                    <a:effectLst/>
                  </a:rPr>
                  <a:t>the same nearest neighbor rule.</a:t>
                </a:r>
                <a:r>
                  <a:rPr lang="en-US" altLang="ko-KR" sz="2400" dirty="0"/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br>
                  <a:rPr lang="en-US" altLang="ko-KR" sz="2400" b="1" dirty="0"/>
                </a:br>
                <a:endParaRPr kumimoji="1" lang="en-US" altLang="en-US" sz="2400" b="1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ko-KR" sz="24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BE557C1-2E6B-D948-9DBE-FE4194C92C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6750"/>
                <a:ext cx="10515600" cy="4900981"/>
              </a:xfrm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7717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0E413-569D-4714-A3D8-0153EA9E9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514"/>
            <a:ext cx="10515600" cy="1132115"/>
          </a:xfrm>
        </p:spPr>
        <p:txBody>
          <a:bodyPr>
            <a:normAutofit/>
          </a:bodyPr>
          <a:lstStyle/>
          <a:p>
            <a:pPr algn="ctr"/>
            <a:r>
              <a:rPr lang="en-US" sz="4000" b="1" i="0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Detection in a Vector Space</a:t>
            </a:r>
            <a:endParaRPr lang="en-US" sz="40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859A58-043C-494A-AE40-1DB38A3AA9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1344"/>
                <a:ext cx="6291943" cy="4724399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0" i="0" dirty="0">
                    <a:solidFill>
                      <a:srgbClr val="000000"/>
                    </a:solidFill>
                    <a:effectLst/>
                  </a:rPr>
                  <a:t>Geometrically, this says that the decision           regions are the two sides of the hyperplane perpendicular to the 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400" b="0" i="0" dirty="0">
                    <a:solidFill>
                      <a:srgbClr val="000000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b="0" i="0" dirty="0">
                  <a:solidFill>
                    <a:srgbClr val="000000"/>
                  </a:solidFill>
                  <a:effectLst/>
                </a:endParaRP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00"/>
                    </a:solidFill>
                  </a:rPr>
                  <a:t>A</a:t>
                </a:r>
                <a:r>
                  <a:rPr lang="en-US" sz="2400" b="0" i="0" dirty="0">
                    <a:solidFill>
                      <a:srgbClr val="000000"/>
                    </a:solidFill>
                    <a:effectLst/>
                  </a:rPr>
                  <a:t>n error occurs when the received vector lies   on the side of the hyperplane opposite to the      transmit vector.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859A58-043C-494A-AE40-1DB38A3AA9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1344"/>
                <a:ext cx="6291943" cy="4724399"/>
              </a:xfrm>
              <a:blipFill>
                <a:blip r:embed="rId3"/>
                <a:stretch>
                  <a:fillRect l="-1357" r="-36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40BA90F8-F5FF-9DCB-DDAC-C70637289A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6438" y="1693508"/>
            <a:ext cx="4945562" cy="425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035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EBFF8-8DB2-4240-8F95-DFD652382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629"/>
            <a:ext cx="10515600" cy="112122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+mn-lt"/>
              </a:rPr>
              <a:t>Alternative 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716E21-93F3-4C16-9753-302AA764A6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7669"/>
                <a:ext cx="10515600" cy="479013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0" i="0" dirty="0">
                    <a:solidFill>
                      <a:srgbClr val="000000"/>
                    </a:solidFill>
                    <a:effectLst/>
                  </a:rPr>
                  <a:t>To see how we could have reduced the vector detection problem to the scalar       one. We can write the transmit vector u as</a:t>
                </a:r>
                <a:r>
                  <a:rPr lang="en-US" sz="2400" dirty="0"/>
                  <a:t>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0" i="0" dirty="0">
                    <a:solidFill>
                      <a:srgbClr val="000000"/>
                    </a:solidFill>
                    <a:effectLst/>
                  </a:rPr>
                  <a:t>where the information is in the scalar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b="0" i="0" dirty="0">
                    <a:solidFill>
                      <a:srgbClr val="000000"/>
                    </a:solidFill>
                    <a:effectLst/>
                  </a:rPr>
                  <a:t>, which is equally likely to be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f>
                      <m:fPr>
                        <m:type m:val="skw"/>
                        <m:ctrlPr>
                          <a:rPr lang="en-US" altLang="ko-KR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400" b="0" i="0" dirty="0">
                  <a:solidFill>
                    <a:srgbClr val="000000"/>
                  </a:solidFill>
                  <a:effectLst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/>
                  <a:t>			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24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716E21-93F3-4C16-9753-302AA764A6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7669"/>
                <a:ext cx="10515600" cy="4790131"/>
              </a:xfrm>
              <a:blipFill>
                <a:blip r:embed="rId2"/>
                <a:stretch>
                  <a:fillRect l="-812" r="-5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9996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EBFF8-8DB2-4240-8F95-DFD652382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629"/>
            <a:ext cx="10515600" cy="112122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+mn-lt"/>
              </a:rPr>
              <a:t>Alternative 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716E21-93F3-4C16-9753-302AA764A6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7669"/>
                <a:ext cx="10515600" cy="479013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b="0" i="0" dirty="0">
                    <a:solidFill>
                      <a:srgbClr val="000000"/>
                    </a:solidFill>
                    <a:effectLst/>
                  </a:rPr>
                  <a:t>We observe that the transmit symbol (a scalar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2400" b="0" i="0" dirty="0">
                    <a:solidFill>
                      <a:srgbClr val="000000"/>
                    </a:solidFill>
                    <a:effectLst/>
                  </a:rPr>
                  <a:t>) is only in a specific direction:</a:t>
                </a:r>
                <a:endParaRPr lang="en-US" sz="2400" b="0" i="0" dirty="0">
                  <a:solidFill>
                    <a:srgbClr val="000000"/>
                  </a:solidFill>
                  <a:effectLst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/ 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||</m:t>
                      </m:r>
                    </m:oMath>
                  </m:oMathPara>
                </a14:m>
                <a:endParaRPr lang="en-US" sz="2400" dirty="0"/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b="0" i="0" dirty="0">
                    <a:solidFill>
                      <a:srgbClr val="000000"/>
                    </a:solidFill>
                    <a:effectLst/>
                  </a:rPr>
                  <a:t>Therefore, projecting the received vector along the signal direction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ko-KR" sz="2400" b="0" i="0" dirty="0">
                    <a:solidFill>
                      <a:srgbClr val="000000"/>
                    </a:solidFill>
                    <a:effectLst/>
                  </a:rPr>
                  <a:t> provides all the necessary information for detection:</a:t>
                </a:r>
                <a:endParaRPr lang="en-US" sz="2400" b="0" i="0" dirty="0">
                  <a:solidFill>
                    <a:srgbClr val="000000"/>
                  </a:solidFill>
                  <a:effectLst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/>
                  <a:t>			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ỹ=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716E21-93F3-4C16-9753-302AA764A6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7669"/>
                <a:ext cx="10515600" cy="4790131"/>
              </a:xfrm>
              <a:blipFill>
                <a:blip r:embed="rId2"/>
                <a:stretch>
                  <a:fillRect l="-812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64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EBFF8-8DB2-4240-8F95-DFD652382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629"/>
            <a:ext cx="10515600" cy="112122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+mn-lt"/>
              </a:rPr>
              <a:t>Alternative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16E21-93F3-4C16-9753-302AA764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669"/>
            <a:ext cx="10515600" cy="479013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49F0CC-CC1B-4EC7-77F7-4E7ECE099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026" y="1458605"/>
            <a:ext cx="9780692" cy="419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166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EBFF8-8DB2-4240-8F95-DFD652382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629"/>
            <a:ext cx="10515600" cy="112122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+mn-lt"/>
              </a:rPr>
              <a:t>Estimation in Gaussian Noise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716E21-93F3-4C16-9753-302AA764A6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25286" y="1207669"/>
                <a:ext cx="10428514" cy="5018960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b="0" i="0" dirty="0">
                    <a:solidFill>
                      <a:srgbClr val="000000"/>
                    </a:solidFill>
                    <a:effectLst/>
                  </a:rPr>
                  <a:t>Consider a zero mean real transmit signal x embedded in independent additive real Gaussian noise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∼</m:t>
                        </m:r>
                        <m:r>
                          <a:rPr lang="ko-KR" alt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  <m:d>
                          <m:dPr>
                            <m:ctrlPr>
                              <a:rPr lang="en-US" altLang="ko-KR" sz="24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</m:t>
                            </m:r>
                            <m:f>
                              <m:fPr>
                                <m:type m:val="skw"/>
                                <m:ctrlPr>
                                  <a:rPr lang="en-US" altLang="ko-KR" sz="24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sz="24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ko-KR" sz="24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en-US" altLang="ko-KR" sz="2400" b="0" i="0" dirty="0">
                  <a:solidFill>
                    <a:srgbClr val="000000"/>
                  </a:solidFill>
                  <a:effectLst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altLang="ko-KR" sz="2400" b="0" i="0" dirty="0">
                  <a:solidFill>
                    <a:srgbClr val="000000"/>
                  </a:solidFill>
                  <a:effectLst/>
                </a:endParaRP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b="0" i="0" dirty="0">
                    <a:solidFill>
                      <a:srgbClr val="000000"/>
                    </a:solidFill>
                    <a:effectLst/>
                  </a:rPr>
                  <a:t>Suppose we wish to come up with an estimate ˆ x of x and we use the mean squared error (MSE) to evaluate the performance: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/>
                  <a:t>			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/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b="0" i="0" dirty="0">
                    <a:solidFill>
                      <a:srgbClr val="000000"/>
                    </a:solidFill>
                    <a:effectLst/>
                  </a:rPr>
                  <a:t>The estimate that yields the smallest mean squared error is the classical conditional mean operator: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716E21-93F3-4C16-9753-302AA764A6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5286" y="1207669"/>
                <a:ext cx="10428514" cy="5018960"/>
              </a:xfrm>
              <a:blipFill>
                <a:blip r:embed="rId2"/>
                <a:stretch>
                  <a:fillRect l="-7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0257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EBFF8-8DB2-4240-8F95-DFD652382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629"/>
            <a:ext cx="10515600" cy="112122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+mn-lt"/>
              </a:rPr>
              <a:t>Estimation in Gaussian Noise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716E21-93F3-4C16-9753-302AA764A6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25286" y="1207669"/>
                <a:ext cx="10428514" cy="5018960"/>
              </a:xfrm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b="0" i="0" dirty="0">
                    <a:solidFill>
                      <a:srgbClr val="000000"/>
                    </a:solidFill>
                    <a:effectLst/>
                    <a:latin typeface="F4"/>
                  </a:rPr>
                  <a:t>The classical </a:t>
                </a:r>
                <a:r>
                  <a:rPr lang="en-US" altLang="ko-KR" sz="2400" b="0" i="0" dirty="0">
                    <a:solidFill>
                      <a:srgbClr val="000000"/>
                    </a:solidFill>
                    <a:effectLst/>
                    <a:latin typeface="FR"/>
                  </a:rPr>
                  <a:t>conditional mean </a:t>
                </a:r>
                <a:r>
                  <a:rPr lang="en-US" altLang="ko-KR" sz="2400" b="0" i="0" dirty="0">
                    <a:solidFill>
                      <a:srgbClr val="000000"/>
                    </a:solidFill>
                    <a:effectLst/>
                    <a:latin typeface="F4"/>
                  </a:rPr>
                  <a:t>operator has the important </a:t>
                </a:r>
                <a:r>
                  <a:rPr lang="en-US" altLang="ko-KR" sz="2400" b="0" i="0" dirty="0">
                    <a:solidFill>
                      <a:srgbClr val="000000"/>
                    </a:solidFill>
                    <a:effectLst/>
                    <a:latin typeface="FR"/>
                  </a:rPr>
                  <a:t>orthogonality </a:t>
                </a:r>
                <a:r>
                  <a:rPr lang="en-US" altLang="ko-KR" sz="2400" b="0" i="0" dirty="0">
                    <a:solidFill>
                      <a:srgbClr val="000000"/>
                    </a:solidFill>
                    <a:effectLst/>
                    <a:latin typeface="F4"/>
                  </a:rPr>
                  <a:t>property: the error is independent of the observation. In particular, this implies that</a:t>
                </a:r>
                <a:r>
                  <a:rPr lang="en-US" altLang="ko-KR" sz="2400" dirty="0"/>
                  <a:t> 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b="0" i="0" dirty="0">
                    <a:solidFill>
                      <a:srgbClr val="000000"/>
                    </a:solidFill>
                    <a:effectLst/>
                    <a:latin typeface="F4"/>
                  </a:rPr>
                  <a:t>The conditional mean operator is some complicated nonlinear function of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sz="2400" b="0" i="0" dirty="0">
                    <a:solidFill>
                      <a:srgbClr val="000000"/>
                    </a:solidFill>
                    <a:effectLst/>
                    <a:latin typeface="F4"/>
                  </a:rPr>
                  <a:t>. To simplify the analysis, we use the restricted class of linear estimates that minimize the MSE. </a:t>
                </a: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b="0" i="0" dirty="0">
                    <a:solidFill>
                      <a:srgbClr val="000000"/>
                    </a:solidFill>
                    <a:effectLst/>
                    <a:latin typeface="F4"/>
                  </a:rPr>
                  <a:t>The corresponding minimum mean squared error (MMSE) is:</a:t>
                </a:r>
                <a:r>
                  <a:rPr lang="en-US" altLang="ko-KR" sz="2400" dirty="0"/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𝑀𝑀𝑆𝐸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  <m:f>
                            <m:fPr>
                              <m:type m:val="skw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num>
                        <m:den>
                          <m:r>
                            <a:rPr lang="ko-KR" altLang="en-US" sz="2400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type m:val="skw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altLang="ko-KR" sz="24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4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716E21-93F3-4C16-9753-302AA764A6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5286" y="1207669"/>
                <a:ext cx="10428514" cy="5018960"/>
              </a:xfrm>
              <a:blipFill>
                <a:blip r:embed="rId2"/>
                <a:stretch>
                  <a:fillRect l="-701" r="-1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2588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70" y="0"/>
            <a:ext cx="12204070" cy="6102035"/>
          </a:xfrm>
          <a:prstGeom prst="rect">
            <a:avLst/>
          </a:prstGeom>
        </p:spPr>
      </p:pic>
      <p:sp>
        <p:nvSpPr>
          <p:cNvPr id="5" name="텍스트 개체 틀 4"/>
          <p:cNvSpPr txBox="1">
            <a:spLocks/>
          </p:cNvSpPr>
          <p:nvPr/>
        </p:nvSpPr>
        <p:spPr>
          <a:xfrm>
            <a:off x="7679710" y="6102035"/>
            <a:ext cx="3880919" cy="7559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514350" latinLnBrk="0">
              <a:spcBef>
                <a:spcPts val="563"/>
              </a:spcBef>
              <a:buNone/>
            </a:pPr>
            <a:r>
              <a:rPr lang="en-US" altLang="ko-KR" sz="2000" dirty="0">
                <a:solidFill>
                  <a:srgbClr val="0000FF"/>
                </a:solidFill>
                <a:cs typeface="Angsana New" panose="02020603050405020304" pitchFamily="18" charset="-34"/>
              </a:rPr>
              <a:t>Email: manyavenissa@gmail.com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6120000" cy="1440000"/>
          </a:xfrm>
        </p:spPr>
        <p:txBody>
          <a:bodyPr>
            <a:normAutofit/>
          </a:bodyPr>
          <a:lstStyle/>
          <a:p>
            <a:pPr algn="ctr"/>
            <a:r>
              <a:rPr lang="en-US" altLang="ko-KR" sz="7000" b="1" dirty="0">
                <a:solidFill>
                  <a:schemeClr val="bg1"/>
                </a:solidFill>
              </a:rPr>
              <a:t>Any Questions?</a:t>
            </a:r>
            <a:endParaRPr lang="ko-KR" altLang="en-US" sz="7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24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  <a:latin typeface="+mn-lt"/>
              </a:rPr>
              <a:t>Contents</a:t>
            </a:r>
            <a:endParaRPr lang="ko-KR" altLang="en-US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sz="2800" b="1" i="0" dirty="0">
                <a:solidFill>
                  <a:srgbClr val="000000"/>
                </a:solidFill>
                <a:effectLst/>
                <a:latin typeface="F0"/>
              </a:rPr>
              <a:t>Gaussian Random Variable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sz="2800" b="1" i="0" dirty="0">
                <a:solidFill>
                  <a:srgbClr val="000000"/>
                </a:solidFill>
                <a:effectLst/>
                <a:latin typeface="F0"/>
              </a:rPr>
              <a:t>Detection in Gaussian Noise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 sz="2800" b="1" dirty="0">
                <a:solidFill>
                  <a:srgbClr val="000000"/>
                </a:solidFill>
                <a:latin typeface="F0"/>
              </a:rPr>
              <a:t>Estimation in Gaussian Noise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796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633087-18FC-EC4A-8DA1-A6CC42D79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1080000"/>
          </a:xfrm>
        </p:spPr>
        <p:txBody>
          <a:bodyPr>
            <a:noAutofit/>
          </a:bodyPr>
          <a:lstStyle/>
          <a:p>
            <a:pPr algn="ctr"/>
            <a:r>
              <a:rPr lang="en-US" sz="4000" b="1" i="0" dirty="0">
                <a:solidFill>
                  <a:srgbClr val="0070C0"/>
                </a:solidFill>
                <a:effectLst/>
                <a:latin typeface="+mn-lt"/>
              </a:rPr>
              <a:t> Gaussian Random Variable</a:t>
            </a:r>
            <a:r>
              <a:rPr lang="en-US" sz="4000" b="1" dirty="0">
                <a:solidFill>
                  <a:srgbClr val="0070C0"/>
                </a:solidFill>
                <a:latin typeface="+mn-lt"/>
              </a:rPr>
              <a:t> </a:t>
            </a:r>
            <a:endParaRPr kumimoji="1" lang="ko-Kore-KR" altLang="en-US" sz="4000" b="1" dirty="0">
              <a:solidFill>
                <a:srgbClr val="0070C0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BE557C1-2E6B-D948-9DBE-FE4194C92C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7535"/>
                <a:ext cx="10515600" cy="479013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800" b="1" i="0" dirty="0">
                    <a:solidFill>
                      <a:srgbClr val="000000"/>
                    </a:solidFill>
                    <a:effectLst/>
                  </a:rPr>
                  <a:t>Scalar Real Gaussian Random Variable</a:t>
                </a: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0" i="0" dirty="0">
                    <a:solidFill>
                      <a:srgbClr val="000000"/>
                    </a:solidFill>
                    <a:effectLst/>
                  </a:rPr>
                  <a:t>A standard Gaussian random variable,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b="0" i="0" dirty="0">
                    <a:solidFill>
                      <a:srgbClr val="000000"/>
                    </a:solidFill>
                    <a:effectLst/>
                  </a:rPr>
                  <a:t> takes values over the real line and has      the probability density function:</a:t>
                </a:r>
                <a:endParaRPr lang="en-US" sz="24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ℜ</m:t>
                      </m:r>
                    </m:oMath>
                  </m:oMathPara>
                </a14:m>
                <a:br>
                  <a:rPr lang="en-US" sz="2400" dirty="0"/>
                </a:br>
                <a:endParaRPr kumimoji="1" lang="en-US" altLang="en-US" sz="2400" dirty="0"/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00"/>
                    </a:solidFill>
                  </a:rPr>
                  <a:t>T</a:t>
                </a:r>
                <a:r>
                  <a:rPr lang="en-US" sz="2400" b="0" i="0" dirty="0">
                    <a:solidFill>
                      <a:srgbClr val="000000"/>
                    </a:solidFill>
                    <a:effectLst/>
                  </a:rPr>
                  <a:t>he standard Gaussian random variable is denoted by </a:t>
                </a:r>
                <a14:m>
                  <m:oMath xmlns:m="http://schemas.openxmlformats.org/officeDocument/2006/math">
                    <m:r>
                      <a:rPr lang="el-GR" sz="2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kumimoji="1" lang="en-US" altLang="en-US" sz="2400" dirty="0"/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0" i="0" dirty="0">
                    <a:solidFill>
                      <a:srgbClr val="000000"/>
                    </a:solidFill>
                    <a:effectLst/>
                  </a:rPr>
                  <a:t>This random variable is called a standard Gaussian random variable. 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BE557C1-2E6B-D948-9DBE-FE4194C92C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7535"/>
                <a:ext cx="10515600" cy="4790131"/>
              </a:xfrm>
              <a:blipFill>
                <a:blip r:embed="rId2"/>
                <a:stretch>
                  <a:fillRect l="-1043" r="-12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0669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633087-18FC-EC4A-8DA1-A6CC42D79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1080000"/>
          </a:xfrm>
        </p:spPr>
        <p:txBody>
          <a:bodyPr>
            <a:noAutofit/>
          </a:bodyPr>
          <a:lstStyle/>
          <a:p>
            <a:pPr algn="ctr"/>
            <a:r>
              <a:rPr lang="en-US" sz="4000" b="1" i="0" dirty="0">
                <a:solidFill>
                  <a:srgbClr val="0070C0"/>
                </a:solidFill>
                <a:effectLst/>
                <a:latin typeface="+mn-lt"/>
              </a:rPr>
              <a:t> Gaussian Random Variable</a:t>
            </a:r>
            <a:r>
              <a:rPr lang="en-US" sz="4000" b="1" dirty="0">
                <a:solidFill>
                  <a:srgbClr val="0070C0"/>
                </a:solidFill>
                <a:latin typeface="+mn-lt"/>
              </a:rPr>
              <a:t> </a:t>
            </a:r>
            <a:endParaRPr kumimoji="1" lang="ko-Kore-KR" altLang="en-US" sz="4000" b="1" dirty="0">
              <a:solidFill>
                <a:srgbClr val="0070C0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BE557C1-2E6B-D948-9DBE-FE4194C92C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8505"/>
                <a:ext cx="10515600" cy="4790131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0" i="0" dirty="0">
                    <a:solidFill>
                      <a:srgbClr val="000000"/>
                    </a:solidFill>
                    <a:effectLst/>
                  </a:rPr>
                  <a:t>A general Gaussian random variable,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400" b="0" i="0" dirty="0">
                    <a:solidFill>
                      <a:srgbClr val="000000"/>
                    </a:solidFill>
                    <a:effectLst/>
                  </a:rPr>
                  <a:t> is of the form: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2400" i="0" dirty="0">
                  <a:solidFill>
                    <a:srgbClr val="000000"/>
                  </a:solidFill>
                  <a:effectLst/>
                </a:endParaRP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0" i="0" dirty="0">
                    <a:solidFill>
                      <a:srgbClr val="000000"/>
                    </a:solidFill>
                    <a:effectLst/>
                  </a:rPr>
                  <a:t>The random variable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b="0" i="0" dirty="0">
                    <a:solidFill>
                      <a:srgbClr val="000000"/>
                    </a:solidFill>
                    <a:effectLst/>
                  </a:rPr>
                  <a:t> is a one-to-one function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b="0" i="0" dirty="0">
                    <a:solidFill>
                      <a:srgbClr val="000000"/>
                    </a:solidFill>
                    <a:effectLst/>
                  </a:rPr>
                  <a:t> and thus the probability         density function is:</a:t>
                </a:r>
                <a:endParaRPr lang="en-US" sz="2400" i="0" dirty="0">
                  <a:solidFill>
                    <a:srgbClr val="000000"/>
                  </a:solidFill>
                  <a:effectLst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ℜ</m:t>
                      </m:r>
                    </m:oMath>
                  </m:oMathPara>
                </a14:m>
                <a:br>
                  <a:rPr lang="en-US" sz="2400" dirty="0"/>
                </a:br>
                <a:endParaRPr kumimoji="1" lang="en-US" altLang="en-US" sz="2400" dirty="0"/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00"/>
                    </a:solidFill>
                  </a:rPr>
                  <a:t>Since the random variable is completely characterized by its mean and variance,  we denote,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</a:rPr>
                  <a:t>  by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l-GR" sz="2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kumimoji="1" lang="en-US" altLang="en-US" sz="24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BE557C1-2E6B-D948-9DBE-FE4194C92C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8505"/>
                <a:ext cx="10515600" cy="4790131"/>
              </a:xfrm>
              <a:blipFill>
                <a:blip r:embed="rId2"/>
                <a:stretch>
                  <a:fillRect l="-812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77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633087-18FC-EC4A-8DA1-A6CC42D79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1080000"/>
          </a:xfrm>
        </p:spPr>
        <p:txBody>
          <a:bodyPr>
            <a:noAutofit/>
          </a:bodyPr>
          <a:lstStyle/>
          <a:p>
            <a:pPr algn="ctr"/>
            <a:r>
              <a:rPr lang="en-US" sz="4000" b="1" i="0" dirty="0">
                <a:solidFill>
                  <a:srgbClr val="0070C0"/>
                </a:solidFill>
                <a:effectLst/>
                <a:latin typeface="+mn-lt"/>
              </a:rPr>
              <a:t> Gaussian Random Variable</a:t>
            </a:r>
            <a:r>
              <a:rPr lang="en-US" sz="4000" b="1" dirty="0">
                <a:solidFill>
                  <a:srgbClr val="0070C0"/>
                </a:solidFill>
                <a:latin typeface="+mn-lt"/>
              </a:rPr>
              <a:t> </a:t>
            </a:r>
            <a:endParaRPr kumimoji="1" lang="ko-Kore-KR" altLang="en-US" sz="4000" b="1" dirty="0">
              <a:solidFill>
                <a:srgbClr val="0070C0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BE557C1-2E6B-D948-9DBE-FE4194C92C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7533"/>
                <a:ext cx="10515600" cy="479013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Note:</a:t>
                </a:r>
                <a:r>
                  <a:rPr lang="en-US" sz="2400" b="1" i="0" dirty="0">
                    <a:solidFill>
                      <a:srgbClr val="FF0000"/>
                    </a:solidFill>
                    <a:effectLst/>
                  </a:rPr>
                  <a:t> </a:t>
                </a:r>
                <a:r>
                  <a:rPr lang="en-US" sz="2400" b="0" i="0" dirty="0">
                    <a:solidFill>
                      <a:srgbClr val="000000"/>
                    </a:solidFill>
                    <a:effectLst/>
                  </a:rPr>
                  <a:t>Gaussianity is preserved by linear transformations: linear combinations of   independent Gaussian random variables are still Gaussian. </a:t>
                </a: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2,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b="0" dirty="0"/>
                  <a:t> are independent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0" dirty="0"/>
                  <a:t>, then: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Ν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nary>
                                <m:naryPr>
                                  <m:chr m:val="∑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BE557C1-2E6B-D948-9DBE-FE4194C92C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7533"/>
                <a:ext cx="10515600" cy="4790131"/>
              </a:xfrm>
              <a:blipFill>
                <a:blip r:embed="rId2"/>
                <a:stretch>
                  <a:fillRect l="-812" r="-5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458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633087-18FC-EC4A-8DA1-A6CC42D79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897"/>
            <a:ext cx="10515600" cy="1080000"/>
          </a:xfrm>
        </p:spPr>
        <p:txBody>
          <a:bodyPr>
            <a:noAutofit/>
          </a:bodyPr>
          <a:lstStyle/>
          <a:p>
            <a:pPr algn="ctr"/>
            <a:r>
              <a:rPr lang="en-US" sz="4000" b="1" i="0" dirty="0">
                <a:solidFill>
                  <a:srgbClr val="0070C0"/>
                </a:solidFill>
                <a:effectLst/>
                <a:latin typeface="+mn-lt"/>
              </a:rPr>
              <a:t> Gaussian Random Variable</a:t>
            </a:r>
            <a:r>
              <a:rPr lang="en-US" sz="4000" b="1" dirty="0">
                <a:solidFill>
                  <a:srgbClr val="0070C0"/>
                </a:solidFill>
                <a:latin typeface="+mn-lt"/>
              </a:rPr>
              <a:t> </a:t>
            </a:r>
            <a:endParaRPr kumimoji="1" lang="ko-Kore-KR" altLang="en-US" sz="4000" b="1" dirty="0">
              <a:solidFill>
                <a:srgbClr val="0070C0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BE557C1-2E6B-D948-9DBE-FE4194C92C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0001"/>
                <a:ext cx="10515600" cy="4812856"/>
              </a:xfrm>
            </p:spPr>
            <p:txBody>
              <a:bodyPr>
                <a:normAutofit fontScale="47500" lnSpcReduction="20000"/>
              </a:bodyPr>
              <a:lstStyle/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5100" b="1" i="0" dirty="0">
                    <a:solidFill>
                      <a:srgbClr val="000000"/>
                    </a:solidFill>
                    <a:effectLst/>
                  </a:rPr>
                  <a:t>Real Gaussian Random Vector</a:t>
                </a: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4200" b="0" i="0" dirty="0">
                    <a:solidFill>
                      <a:srgbClr val="000000"/>
                    </a:solidFill>
                    <a:effectLst/>
                  </a:rPr>
                  <a:t>A standard Gaussian random vector, </a:t>
                </a:r>
                <a14:m>
                  <m:oMath xmlns:m="http://schemas.openxmlformats.org/officeDocument/2006/math">
                    <m:r>
                      <a:rPr lang="en-US" sz="4200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sz="4200" b="0" i="0" dirty="0">
                    <a:solidFill>
                      <a:srgbClr val="000000"/>
                    </a:solidFill>
                    <a:effectLst/>
                  </a:rPr>
                  <a:t> is a collection of </a:t>
                </a:r>
                <a14:m>
                  <m:oMath xmlns:m="http://schemas.openxmlformats.org/officeDocument/2006/math">
                    <m:r>
                      <a:rPr lang="en-US" sz="42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4200" b="0" i="0" dirty="0">
                    <a:solidFill>
                      <a:srgbClr val="000000"/>
                    </a:solidFill>
                    <a:effectLst/>
                  </a:rPr>
                  <a:t> independent and identically distributed (</a:t>
                </a:r>
                <a14:m>
                  <m:oMath xmlns:m="http://schemas.openxmlformats.org/officeDocument/2006/math">
                    <m:r>
                      <a:rPr lang="en-US" sz="42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42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42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42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42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4200" b="0" i="0" dirty="0">
                    <a:solidFill>
                      <a:srgbClr val="000000"/>
                    </a:solidFill>
                    <a:effectLst/>
                  </a:rPr>
                  <a:t>) standard Gaussian random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4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4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4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4200" i="1">
                            <a:latin typeface="Cambria Math" panose="02040503050406030204" pitchFamily="18" charset="0"/>
                          </a:rPr>
                          <m:t>2,</m:t>
                        </m:r>
                      </m:sub>
                    </m:sSub>
                    <m:r>
                      <a:rPr lang="en-US" sz="42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sz="4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4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4200" b="0" i="0" dirty="0">
                    <a:solidFill>
                      <a:srgbClr val="000000"/>
                    </a:solidFill>
                    <a:effectLst/>
                  </a:rPr>
                  <a:t>. </a:t>
                </a: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4200" b="0" i="0" dirty="0">
                    <a:solidFill>
                      <a:srgbClr val="000000"/>
                    </a:solidFill>
                    <a:effectLst/>
                  </a:rPr>
                  <a:t>The vector </a:t>
                </a:r>
                <a14:m>
                  <m:oMath xmlns:m="http://schemas.openxmlformats.org/officeDocument/2006/math">
                    <m:r>
                      <a:rPr lang="en-US" sz="4200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42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sz="4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42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2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42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4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4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4200" i="1">
                                <a:latin typeface="Cambria Math" panose="02040503050406030204" pitchFamily="18" charset="0"/>
                              </a:rPr>
                              <m:t>2,</m:t>
                            </m:r>
                          </m:sub>
                        </m:sSub>
                        <m:r>
                          <a:rPr lang="en-US" sz="4200" i="1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en-US" sz="4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4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4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4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4200" b="0" i="0" dirty="0">
                    <a:solidFill>
                      <a:srgbClr val="000000"/>
                    </a:solidFill>
                    <a:effectLst/>
                  </a:rPr>
                  <a:t> takes values in the vector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ℜ</m:t>
                        </m:r>
                      </m:e>
                      <m:sup>
                        <m:r>
                          <a:rPr lang="en-US" sz="4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4200" b="0" i="0" dirty="0">
                    <a:solidFill>
                      <a:srgbClr val="000000"/>
                    </a:solidFill>
                    <a:effectLst/>
                  </a:rPr>
                  <a:t>. </a:t>
                </a: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4200" b="0" i="0" dirty="0">
                    <a:solidFill>
                      <a:srgbClr val="000000"/>
                    </a:solidFill>
                    <a:effectLst/>
                  </a:rPr>
                  <a:t>The probability density function of </a:t>
                </a:r>
                <a14:m>
                  <m:oMath xmlns:m="http://schemas.openxmlformats.org/officeDocument/2006/math">
                    <m:r>
                      <a:rPr lang="en-US" sz="4200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sz="4200" b="0" i="0" dirty="0">
                    <a:solidFill>
                      <a:srgbClr val="000000"/>
                    </a:solidFill>
                    <a:effectLst/>
                  </a:rPr>
                  <a:t> is 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4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4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4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4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rad>
                              <m:r>
                                <a:rPr lang="en-US" sz="4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4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en-US" sz="4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2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4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4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4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4200" b="1" i="1" smtClean="0">
                                          <a:latin typeface="Cambria Math" panose="02040503050406030204" pitchFamily="18" charset="0"/>
                                        </a:rPr>
                                        <m:t>||</m:t>
                                      </m:r>
                                      <m:r>
                                        <a:rPr lang="en-US" sz="4200" b="1" i="1" smtClean="0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  <m:r>
                                        <a:rPr lang="en-US" sz="4200" b="1" i="1" smtClean="0">
                                          <a:latin typeface="Cambria Math" panose="02040503050406030204" pitchFamily="18" charset="0"/>
                                        </a:rPr>
                                        <m:t>||</m:t>
                                      </m:r>
                                    </m:e>
                                    <m:sup>
                                      <m:r>
                                        <a:rPr lang="en-US" sz="4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4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42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42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4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sz="4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4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ℜ</m:t>
                      </m:r>
                    </m:oMath>
                  </m:oMathPara>
                </a14:m>
                <a:endParaRPr lang="en-US" sz="4200" dirty="0"/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4200" b="0" i="0" dirty="0">
                    <a:solidFill>
                      <a:srgbClr val="000000"/>
                    </a:solidFill>
                    <a:effectLst/>
                    <a:latin typeface="F4"/>
                  </a:rPr>
                  <a:t>In general, a Gaussian random vector is completely characterized by its mean </a:t>
                </a:r>
                <a:r>
                  <a:rPr lang="en-US" sz="4200" b="0" i="0" dirty="0">
                    <a:solidFill>
                      <a:srgbClr val="000000"/>
                    </a:solidFill>
                    <a:effectLst/>
                    <a:latin typeface="Fd"/>
                  </a:rPr>
                  <a:t>µ </a:t>
                </a:r>
                <a:r>
                  <a:rPr lang="en-US" sz="4200" b="0" i="0" dirty="0">
                    <a:solidFill>
                      <a:srgbClr val="000000"/>
                    </a:solidFill>
                    <a:effectLst/>
                    <a:latin typeface="F4"/>
                  </a:rPr>
                  <a:t>and by the             covariance matrix </a:t>
                </a:r>
                <a:r>
                  <a:rPr lang="en-US" sz="4200" b="0" i="0" dirty="0">
                    <a:solidFill>
                      <a:srgbClr val="000000"/>
                    </a:solidFill>
                    <a:effectLst/>
                    <a:latin typeface="F0"/>
                  </a:rPr>
                  <a:t>K</a:t>
                </a:r>
                <a:r>
                  <a:rPr lang="en-US" sz="4200" b="0" i="0" dirty="0">
                    <a:solidFill>
                      <a:srgbClr val="000000"/>
                    </a:solidFill>
                    <a:effectLst/>
                    <a:latin typeface="F4"/>
                  </a:rPr>
                  <a:t>;  we denote the random vector by </a:t>
                </a:r>
                <a14:m>
                  <m:oMath xmlns:m="http://schemas.openxmlformats.org/officeDocument/2006/math">
                    <m:r>
                      <a:rPr lang="el-GR" sz="4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4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4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4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en-US" sz="440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4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200" b="0" i="0" dirty="0">
                    <a:solidFill>
                      <a:srgbClr val="000000"/>
                    </a:solidFill>
                    <a:effectLst/>
                    <a:latin typeface="F4"/>
                  </a:rPr>
                  <a:t>.</a:t>
                </a:r>
                <a:r>
                  <a:rPr lang="en-US" sz="4200" dirty="0"/>
                  <a:t> </a:t>
                </a:r>
                <a:br>
                  <a:rPr lang="en-US" sz="2400" dirty="0"/>
                </a:br>
                <a:endParaRPr kumimoji="1" lang="en-US" altLang="en-US" sz="24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BE557C1-2E6B-D948-9DBE-FE4194C92C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0001"/>
                <a:ext cx="10515600" cy="4812856"/>
              </a:xfrm>
              <a:blipFill>
                <a:blip r:embed="rId2"/>
                <a:stretch>
                  <a:fillRect l="-812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599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633087-18FC-EC4A-8DA1-A6CC42D79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897"/>
            <a:ext cx="10515600" cy="1080000"/>
          </a:xfrm>
        </p:spPr>
        <p:txBody>
          <a:bodyPr>
            <a:noAutofit/>
          </a:bodyPr>
          <a:lstStyle/>
          <a:p>
            <a:pPr algn="ctr"/>
            <a:r>
              <a:rPr lang="en-US" sz="4000" b="1" i="0" dirty="0">
                <a:solidFill>
                  <a:srgbClr val="0070C0"/>
                </a:solidFill>
                <a:effectLst/>
                <a:latin typeface="+mn-lt"/>
              </a:rPr>
              <a:t> Detection in Gaussian Noise</a:t>
            </a:r>
            <a:r>
              <a:rPr lang="en-US" sz="4000" b="1" dirty="0">
                <a:solidFill>
                  <a:srgbClr val="0070C0"/>
                </a:solidFill>
                <a:latin typeface="+mn-lt"/>
              </a:rPr>
              <a:t> </a:t>
            </a:r>
            <a:endParaRPr kumimoji="1" lang="ko-Kore-KR" altLang="en-US" sz="4000" b="1" dirty="0">
              <a:solidFill>
                <a:srgbClr val="0070C0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BE557C1-2E6B-D948-9DBE-FE4194C92C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6750"/>
                <a:ext cx="10515600" cy="4900981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b="0" i="0" dirty="0">
                    <a:solidFill>
                      <a:srgbClr val="000000"/>
                    </a:solidFill>
                    <a:effectLst/>
                  </a:rPr>
                  <a:t>Consider the real additive Gaussian noise channel: </a:t>
                </a:r>
                <a14:m>
                  <m:oMath xmlns:m="http://schemas.openxmlformats.org/officeDocument/2006/math">
                    <m:r>
                      <a:rPr lang="en-US" altLang="ko-KR" sz="2400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ko-KR" sz="2400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ko-KR" sz="2400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400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sz="2400" dirty="0"/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solidFill>
                      <a:srgbClr val="000000"/>
                    </a:solidFill>
                  </a:rPr>
                  <a:t>T</a:t>
                </a:r>
                <a:r>
                  <a:rPr lang="en-US" altLang="ko-KR" sz="2400" b="0" i="0" dirty="0">
                    <a:solidFill>
                      <a:srgbClr val="000000"/>
                    </a:solidFill>
                    <a:effectLst/>
                  </a:rPr>
                  <a:t>he transmit symbol u is equally likely to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ko-KR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𝑜𝑟</m:t>
                    </m:r>
                  </m:oMath>
                </a14:m>
                <a:r>
                  <a:rPr lang="en-US" altLang="ko-KR" sz="2400" b="0" i="0" dirty="0">
                    <a:solidFill>
                      <a:srgbClr val="000000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400" b="0" i="0" dirty="0">
                    <a:solidFill>
                      <a:srgbClr val="000000"/>
                    </a:solidFill>
                    <a:effectLst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ko-KR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ko-KR" sz="24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400" b="0" i="0" dirty="0">
                    <a:solidFill>
                      <a:srgbClr val="000000"/>
                    </a:solidFill>
                    <a:effectLst/>
                  </a:rPr>
                  <a:t>∈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ℜ</m:t>
                    </m:r>
                  </m:oMath>
                </a14:m>
                <a:r>
                  <a:rPr lang="en-US" altLang="ko-KR" sz="2400" b="0" i="0" dirty="0">
                    <a:solidFill>
                      <a:srgbClr val="000000"/>
                    </a:solidFill>
                    <a:effectLst/>
                  </a:rPr>
                  <a:t>) and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sz="2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~ </m:t>
                    </m:r>
                    <m:r>
                      <a:rPr lang="ko-KR" altLang="el-GR" sz="2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altLang="ko-KR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f>
                          <m:fPr>
                            <m:ctrlPr>
                              <a:rPr lang="en-US" altLang="ko-KR" sz="24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24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sz="24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ko-KR" sz="2400" b="0" i="0" dirty="0">
                    <a:solidFill>
                      <a:srgbClr val="000000"/>
                    </a:solidFill>
                    <a:effectLst/>
                  </a:rPr>
                  <a:t> is real Gaussian noise. </a:t>
                </a:r>
                <a:br>
                  <a:rPr lang="en-US" altLang="ko-KR" sz="2400" dirty="0"/>
                </a:br>
                <a:r>
                  <a:rPr lang="en-US" altLang="ko-KR" sz="2400" dirty="0"/>
                  <a:t>The detection problem involves making a decision on whether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𝑜𝑟</m:t>
                    </m:r>
                  </m:oMath>
                </a14:m>
                <a:r>
                  <a:rPr lang="en-US" altLang="ko-KR" sz="24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400" dirty="0"/>
                  <a:t>was transmitted based on the observation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sz="2400" dirty="0"/>
                  <a:t>.  </a:t>
                </a: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b="0" i="0" dirty="0">
                    <a:solidFill>
                      <a:srgbClr val="000000"/>
                    </a:solidFill>
                    <a:effectLst/>
                  </a:rPr>
                  <a:t>The optimal detector, with the least probability of making an erroneous decision, chooses the symbol that is most likely to have been transmitted given the received signal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sz="2400" b="0" i="0" dirty="0">
                    <a:solidFill>
                      <a:srgbClr val="000000"/>
                    </a:solidFill>
                    <a:effectLst/>
                  </a:rPr>
                  <a:t>, i.e.,</a:t>
                </a:r>
                <a:r>
                  <a:rPr lang="en-US" altLang="ko-KR" sz="24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ko-KR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400" b="0" i="0" dirty="0">
                    <a:solidFill>
                      <a:srgbClr val="000000"/>
                    </a:solidFill>
                    <a:effectLst/>
                  </a:rPr>
                  <a:t>is chosen if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ℙ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sub>
                          </m:sSub>
                        </m:e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ℙ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𝒖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r>
                        <a:rPr lang="en-US" altLang="ko-KR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br>
                  <a:rPr lang="en-US" sz="2400" b="1" dirty="0"/>
                </a:br>
                <a:endParaRPr kumimoji="1" lang="en-US" altLang="en-US" sz="2400" b="1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BE557C1-2E6B-D948-9DBE-FE4194C92C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6750"/>
                <a:ext cx="10515600" cy="4900981"/>
              </a:xfrm>
              <a:blipFill>
                <a:blip r:embed="rId2"/>
                <a:stretch>
                  <a:fillRect l="-696" r="-8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9895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633087-18FC-EC4A-8DA1-A6CC42D79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897"/>
            <a:ext cx="10515600" cy="1080000"/>
          </a:xfrm>
        </p:spPr>
        <p:txBody>
          <a:bodyPr>
            <a:noAutofit/>
          </a:bodyPr>
          <a:lstStyle/>
          <a:p>
            <a:pPr algn="ctr"/>
            <a:r>
              <a:rPr lang="en-US" sz="4000" b="1" i="0" dirty="0">
                <a:solidFill>
                  <a:srgbClr val="0070C0"/>
                </a:solidFill>
                <a:effectLst/>
                <a:latin typeface="+mn-lt"/>
              </a:rPr>
              <a:t> Detection in Gaussian Noise</a:t>
            </a:r>
            <a:r>
              <a:rPr lang="en-US" sz="4000" b="1" dirty="0">
                <a:solidFill>
                  <a:srgbClr val="0070C0"/>
                </a:solidFill>
                <a:latin typeface="+mn-lt"/>
              </a:rPr>
              <a:t> </a:t>
            </a:r>
            <a:endParaRPr kumimoji="1" lang="ko-Kore-KR" altLang="en-US" sz="4000" b="1" dirty="0">
              <a:solidFill>
                <a:srgbClr val="0070C0"/>
              </a:solidFill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BE557C1-2E6B-D948-9DBE-FE4194C92C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6750"/>
                <a:ext cx="10515600" cy="490098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Since </a:t>
                </a:r>
                <a:r>
                  <a:rPr lang="en-US" altLang="ko-KR" sz="2400" b="0" i="0" dirty="0">
                    <a:solidFill>
                      <a:srgbClr val="000000"/>
                    </a:solidFill>
                    <a:effectLst/>
                  </a:rPr>
                  <a:t>the two symbols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ko-KR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ko-KR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400" b="0" i="0" dirty="0">
                    <a:solidFill>
                      <a:srgbClr val="000000"/>
                    </a:solidFill>
                    <a:effectLst/>
                  </a:rPr>
                  <a:t>are equally likely to have been transmitted, Bayes’ rule lets us simplify this to the maximum likelihood (ML) receiver, which chooses the transmit symbol that makes the observation, y most likely</a:t>
                </a:r>
                <a:r>
                  <a:rPr lang="en-US" altLang="ko-KR" sz="2000" b="0" i="0" dirty="0">
                    <a:solidFill>
                      <a:srgbClr val="000000"/>
                    </a:solidFill>
                    <a:effectLst/>
                  </a:rPr>
                  <a:t>.</a:t>
                </a:r>
                <a:r>
                  <a:rPr lang="en-US" altLang="ko-KR" sz="2400" dirty="0"/>
                  <a:t> the decision rule is to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ko-KR" sz="2400" dirty="0"/>
                  <a:t> if </a:t>
                </a:r>
                <a:endParaRPr lang="en-US" sz="240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ko-K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4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altLang="ko-K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ko-K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4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ko-K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altLang="ko-K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2400" b="1" dirty="0"/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Which can be simplified further as: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&lt;|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br>
                  <a:rPr lang="en-US" sz="2400" b="1" dirty="0"/>
                </a:br>
                <a:endParaRPr kumimoji="1" lang="en-US" altLang="en-US" sz="2400" b="1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BE557C1-2E6B-D948-9DBE-FE4194C92C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6750"/>
                <a:ext cx="10515600" cy="4900981"/>
              </a:xfrm>
              <a:blipFill>
                <a:blip r:embed="rId2"/>
                <a:stretch>
                  <a:fillRect l="-812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0494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5BC58-D384-4E3C-85B8-B6605FC50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6200"/>
            <a:ext cx="10515600" cy="1107668"/>
          </a:xfrm>
        </p:spPr>
        <p:txBody>
          <a:bodyPr>
            <a:normAutofit/>
          </a:bodyPr>
          <a:lstStyle/>
          <a:p>
            <a:pPr algn="ctr"/>
            <a:r>
              <a:rPr lang="en-US" sz="4000" b="1" i="0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Detection in Gaussian Noise</a:t>
            </a:r>
            <a:endParaRPr lang="en-US" sz="40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D76F06-1212-4069-B65F-6532525DAD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535" y="1338943"/>
            <a:ext cx="9072723" cy="4991335"/>
          </a:xfrm>
        </p:spPr>
      </p:pic>
    </p:spTree>
    <p:extLst>
      <p:ext uri="{BB962C8B-B14F-4D97-AF65-F5344CB8AC3E}">
        <p14:creationId xmlns:p14="http://schemas.microsoft.com/office/powerpoint/2010/main" val="3993690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7150">
          <a:solidFill>
            <a:schemeClr val="accent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32B625466EC2C2459DB8AE4B98B3C2F1" ma:contentTypeVersion="0" ma:contentTypeDescription="새 문서를 만듭니다." ma:contentTypeScope="" ma:versionID="197692dd5c698690cb6d3b49f54ecad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3a56f05622b7ede34acd3e0bc4545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0994F1-8A78-450F-A364-21DD56BB3B4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DC1111F-4D2A-43CE-B6EC-79D065D811E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E6E9526-1D14-44E8-AF5F-B0E68B8058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17671</TotalTime>
  <Words>941</Words>
  <Application>Microsoft Office PowerPoint</Application>
  <PresentationFormat>Widescreen</PresentationFormat>
  <Paragraphs>77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맑은 고딕</vt:lpstr>
      <vt:lpstr>Arial</vt:lpstr>
      <vt:lpstr>Calibri</vt:lpstr>
      <vt:lpstr>Calibri Light</vt:lpstr>
      <vt:lpstr>Cambria Math</vt:lpstr>
      <vt:lpstr>F0</vt:lpstr>
      <vt:lpstr>F4</vt:lpstr>
      <vt:lpstr>Fd</vt:lpstr>
      <vt:lpstr>FR</vt:lpstr>
      <vt:lpstr>Wingdings</vt:lpstr>
      <vt:lpstr>Office Theme</vt:lpstr>
      <vt:lpstr>Fundamentals of Wireless Communication (D. Tse and P. Viswanath, Fundamentals of Wireless Communications.,) Detection and Estimation in Additive Gaussian Noise  Manya Venissa Hanbat National University 29/09/2022</vt:lpstr>
      <vt:lpstr>Contents</vt:lpstr>
      <vt:lpstr> Gaussian Random Variable </vt:lpstr>
      <vt:lpstr> Gaussian Random Variable </vt:lpstr>
      <vt:lpstr> Gaussian Random Variable </vt:lpstr>
      <vt:lpstr> Gaussian Random Variable </vt:lpstr>
      <vt:lpstr> Detection in Gaussian Noise </vt:lpstr>
      <vt:lpstr> Detection in Gaussian Noise </vt:lpstr>
      <vt:lpstr>Detection in Gaussian Noise</vt:lpstr>
      <vt:lpstr> Detection in Vector Space </vt:lpstr>
      <vt:lpstr>Detection in a Vector Space</vt:lpstr>
      <vt:lpstr>Alternative View</vt:lpstr>
      <vt:lpstr>Alternative View</vt:lpstr>
      <vt:lpstr>Alternative View</vt:lpstr>
      <vt:lpstr>Estimation in Gaussian Noise</vt:lpstr>
      <vt:lpstr>Estimation in Gaussian Noise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VENISSA ADZO SEDEM MANYA</cp:lastModifiedBy>
  <cp:revision>1387</cp:revision>
  <dcterms:created xsi:type="dcterms:W3CDTF">2019-08-13T05:54:01Z</dcterms:created>
  <dcterms:modified xsi:type="dcterms:W3CDTF">2022-09-29T05:32:47Z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0x01010032B625466EC2C2459DB8AE4B98B3C2F1</vt:lpwstr>
  </property>
</Properties>
</file>