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el.wikipedia.org/wiki/%CE%94%CE%BF%CE%BC%CE%AE_%CE%B4%CE%B5%CE%B4%CE%BF%CE%BC%CE%AD%CE%BD%CF%89%CE%B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how.com/Create-an-Account-on-GitHub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snastos.github.io/Assignment_AGP/" TargetMode="External"/><Relationship Id="rId2" Type="http://schemas.openxmlformats.org/officeDocument/2006/relationships/hyperlink" Target="https://github.com/vasnastos/Assignment_AGP/blob/master/Git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git-cheat-sheet/" TargetMode="External"/><Relationship Id="rId4" Type="http://schemas.openxmlformats.org/officeDocument/2006/relationships/hyperlink" Target="https://education.github.com/git-cheat-sheet-educ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A2C2F4-3DE8-4946-A834-28B7AC0F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D56D576-2007-4499-96AC-B7E9FF3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103E841B-BDF4-41F3-84CB-52134E289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26" b="21576"/>
          <a:stretch/>
        </p:blipFill>
        <p:spPr>
          <a:xfrm>
            <a:off x="20" y="10"/>
            <a:ext cx="12191980" cy="4190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6C532-9E83-439A-B096-039D52AE1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74B9966-34A1-4CB2-B8B2-38900CF3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8A92A2-9DEA-4265-8D5C-180B2E41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714048"/>
            <a:ext cx="9899904" cy="1251742"/>
          </a:xfrm>
        </p:spPr>
        <p:txBody>
          <a:bodyPr>
            <a:noAutofit/>
          </a:bodyPr>
          <a:lstStyle/>
          <a:p>
            <a:r>
              <a:rPr lang="el-GR" sz="4400" b="1" dirty="0"/>
              <a:t>ΕΙΣΑΓΩΓΗ ΣΤΙΣ ΒΑΣΙΚΕΣ ΕΝΝΟΙΕΣ ΤΟΥ </a:t>
            </a:r>
            <a:r>
              <a:rPr lang="en-US" sz="4400" b="1" dirty="0"/>
              <a:t>GIT</a:t>
            </a:r>
            <a:br>
              <a:rPr lang="en-US" sz="4400" b="1" dirty="0"/>
            </a:br>
            <a:r>
              <a:rPr lang="el-GR" sz="4400" b="1" dirty="0"/>
              <a:t>και της </a:t>
            </a:r>
            <a:r>
              <a:rPr lang="el-GR" sz="4400" b="1" dirty="0" err="1"/>
              <a:t>γλωσσασ</a:t>
            </a:r>
            <a:r>
              <a:rPr lang="el-GR" sz="4400" b="1" dirty="0"/>
              <a:t> </a:t>
            </a:r>
            <a:r>
              <a:rPr lang="en-US" sz="4400" b="1" dirty="0"/>
              <a:t>Markdown</a:t>
            </a: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324689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D7099E-3F77-4943-AB21-B48F5D4A53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514" y="373224"/>
            <a:ext cx="10755086" cy="5990254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>
                <a:sym typeface="Wingdings" panose="05000000000000000000" pitchFamily="2" charset="2"/>
              </a:rPr>
              <a:t>ΕΙΝΑΙ ΕΝΑ </a:t>
            </a:r>
            <a:r>
              <a:rPr lang="en-US" dirty="0" err="1">
                <a:sym typeface="Wingdings" panose="05000000000000000000" pitchFamily="2" charset="2"/>
              </a:rPr>
              <a:t>vcs</a:t>
            </a:r>
            <a:r>
              <a:rPr lang="en-US" dirty="0">
                <a:sym typeface="Wingdings" panose="05000000000000000000" pitchFamily="2" charset="2"/>
              </a:rPr>
              <a:t>(Version control system) </a:t>
            </a:r>
            <a:r>
              <a:rPr lang="el-GR" dirty="0">
                <a:sym typeface="Wingdings" panose="05000000000000000000" pitchFamily="2" charset="2"/>
              </a:rPr>
              <a:t>με </a:t>
            </a:r>
            <a:r>
              <a:rPr lang="el-GR" dirty="0" err="1">
                <a:sym typeface="Wingdings" panose="05000000000000000000" pitchFamily="2" charset="2"/>
              </a:rPr>
              <a:t>εμφαση</a:t>
            </a:r>
            <a:r>
              <a:rPr lang="el-GR" dirty="0">
                <a:sym typeface="Wingdings" panose="05000000000000000000" pitchFamily="2" charset="2"/>
              </a:rPr>
              <a:t> στην </a:t>
            </a:r>
            <a:r>
              <a:rPr lang="el-GR" dirty="0" err="1">
                <a:sym typeface="Wingdings" panose="05000000000000000000" pitchFamily="2" charset="2"/>
              </a:rPr>
              <a:t>ταχυτητα</a:t>
            </a:r>
            <a:r>
              <a:rPr lang="el-GR" dirty="0">
                <a:sym typeface="Wingdings" panose="05000000000000000000" pitchFamily="2" charset="2"/>
              </a:rPr>
              <a:t> και την </a:t>
            </a:r>
            <a:r>
              <a:rPr lang="el-GR" dirty="0" err="1">
                <a:sym typeface="Wingdings" panose="05000000000000000000" pitchFamily="2" charset="2"/>
              </a:rPr>
              <a:t>ακεραιοτητα</a:t>
            </a:r>
            <a:r>
              <a:rPr lang="el-GR" dirty="0">
                <a:sym typeface="Wingdings" panose="05000000000000000000" pitchFamily="2" charset="2"/>
              </a:rPr>
              <a:t> των </a:t>
            </a:r>
            <a:r>
              <a:rPr lang="el-GR" dirty="0" err="1">
                <a:sym typeface="Wingdings" panose="05000000000000000000" pitchFamily="2" charset="2"/>
              </a:rPr>
              <a:t>δεδομενων.το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Git </a:t>
            </a:r>
            <a:r>
              <a:rPr lang="el-GR" dirty="0" err="1">
                <a:sym typeface="Wingdings" panose="05000000000000000000" pitchFamily="2" charset="2"/>
              </a:rPr>
              <a:t>σχεδιαστηκε</a:t>
            </a:r>
            <a:r>
              <a:rPr lang="el-GR" dirty="0">
                <a:sym typeface="Wingdings" panose="05000000000000000000" pitchFamily="2" charset="2"/>
              </a:rPr>
              <a:t> και </a:t>
            </a:r>
            <a:r>
              <a:rPr lang="el-GR" dirty="0" err="1">
                <a:sym typeface="Wingdings" panose="05000000000000000000" pitchFamily="2" charset="2"/>
              </a:rPr>
              <a:t>αναπτυχθηκε</a:t>
            </a:r>
            <a:r>
              <a:rPr lang="el-GR" dirty="0">
                <a:sym typeface="Wingdings" panose="05000000000000000000" pitchFamily="2" charset="2"/>
              </a:rPr>
              <a:t> από τον </a:t>
            </a:r>
            <a:r>
              <a:rPr lang="en-US" dirty="0" err="1">
                <a:sym typeface="Wingdings" panose="05000000000000000000" pitchFamily="2" charset="2"/>
              </a:rPr>
              <a:t>linus</a:t>
            </a:r>
            <a:r>
              <a:rPr lang="en-US" dirty="0">
                <a:sym typeface="Wingdings" panose="05000000000000000000" pitchFamily="2" charset="2"/>
              </a:rPr>
              <a:t> Torvalds </a:t>
            </a:r>
            <a:r>
              <a:rPr lang="el-GR" dirty="0">
                <a:sym typeface="Wingdings" panose="05000000000000000000" pitchFamily="2" charset="2"/>
              </a:rPr>
              <a:t>για την </a:t>
            </a:r>
            <a:r>
              <a:rPr lang="el-GR" dirty="0" err="1">
                <a:sym typeface="Wingdings" panose="05000000000000000000" pitchFamily="2" charset="2"/>
              </a:rPr>
              <a:t>αναπτυξη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πυρηνα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(2005) </a:t>
            </a:r>
            <a:r>
              <a:rPr lang="el-GR" dirty="0">
                <a:sym typeface="Wingdings" panose="05000000000000000000" pitchFamily="2" charset="2"/>
              </a:rPr>
              <a:t>και </a:t>
            </a:r>
            <a:r>
              <a:rPr lang="el-GR" dirty="0" err="1">
                <a:sym typeface="Wingdings" panose="05000000000000000000" pitchFamily="2" charset="2"/>
              </a:rPr>
              <a:t>αποτελει</a:t>
            </a:r>
            <a:r>
              <a:rPr lang="el-GR" dirty="0">
                <a:sym typeface="Wingdings" panose="05000000000000000000" pitchFamily="2" charset="2"/>
              </a:rPr>
              <a:t> το πιο </a:t>
            </a:r>
            <a:r>
              <a:rPr lang="el-GR" dirty="0" err="1">
                <a:sym typeface="Wingdings" panose="05000000000000000000" pitchFamily="2" charset="2"/>
              </a:rPr>
              <a:t>διαδεδομενο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συστημα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ελεγχου</a:t>
            </a:r>
            <a:r>
              <a:rPr lang="el-GR" dirty="0">
                <a:sym typeface="Wingdings" panose="05000000000000000000" pitchFamily="2" charset="2"/>
              </a:rPr>
              <a:t> για </a:t>
            </a:r>
            <a:r>
              <a:rPr lang="el-GR" dirty="0" err="1">
                <a:sym typeface="Wingdings" panose="05000000000000000000" pitchFamily="2" charset="2"/>
              </a:rPr>
              <a:t>αναπτυξη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λογισμικου</a:t>
            </a:r>
            <a:r>
              <a:rPr lang="el-GR" dirty="0">
                <a:sym typeface="Wingdings" panose="05000000000000000000" pitchFamily="2" charset="2"/>
              </a:rPr>
              <a:t>.</a:t>
            </a:r>
          </a:p>
          <a:p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Το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έχει δύο </a:t>
            </a:r>
            <a:r>
              <a:rPr lang="el-G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Δομή δεδομένων"/>
              </a:rPr>
              <a:t>δομές δεδομένων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έναν μεταβλητό 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δείκτη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(που λέγεται επίσης 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καταχώριση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ή </a:t>
            </a:r>
            <a:r>
              <a:rPr lang="el-G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κρΥπτη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ή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cache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) που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αποθηκεΥει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πληροφορίες για τον κατάλογο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εργασΙας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και την επόμενη έκδοση που θα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υποβληθεΙ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και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μΙα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αμετάβλητη,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μΟνο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για </a:t>
            </a:r>
            <a:r>
              <a:rPr lang="el-G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προσΑρτηση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βΑση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δεδομένων </a:t>
            </a:r>
            <a:r>
              <a:rPr lang="el-G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αντικειμΕνων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l-GR" i="1" dirty="0" err="1">
                <a:solidFill>
                  <a:srgbClr val="202122"/>
                </a:solidFill>
                <a:latin typeface="Arial" panose="020B0604020202020204" pitchFamily="34" charset="0"/>
              </a:rPr>
              <a:t>Ληψη</a:t>
            </a:r>
            <a:r>
              <a:rPr lang="el-GR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</a:rPr>
              <a:t>GIT: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://git-scm.com/download/win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32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153D581-D0E6-45CF-A566-AFD5974C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5" y="4027250"/>
            <a:ext cx="5248672" cy="178612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FEC0918-3632-4E24-BB6F-A93A84E4E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5" y="1526959"/>
            <a:ext cx="5149354" cy="193214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6B3D7B-63D8-4C8E-9C74-EB6386B1BF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125" y="233465"/>
            <a:ext cx="6088272" cy="56712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l-GR" sz="2800" b="1" dirty="0" err="1">
                <a:solidFill>
                  <a:schemeClr val="tx2">
                    <a:lumMod val="50000"/>
                  </a:schemeClr>
                </a:solidFill>
              </a:rPr>
              <a:t>Διαχειριση</a:t>
            </a:r>
            <a:r>
              <a:rPr lang="el-G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git</a:t>
            </a:r>
            <a:endParaRPr lang="el-G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l-GR" sz="1600" dirty="0" err="1"/>
              <a:t>δημιουργια</a:t>
            </a:r>
            <a:r>
              <a:rPr lang="el-GR" sz="1600" dirty="0"/>
              <a:t> </a:t>
            </a:r>
            <a:r>
              <a:rPr lang="el-GR" sz="1600" dirty="0" err="1"/>
              <a:t>λογαριασμου</a:t>
            </a:r>
            <a:r>
              <a:rPr lang="el-GR" sz="1600" dirty="0"/>
              <a:t> στο </a:t>
            </a:r>
            <a:r>
              <a:rPr lang="en-US" sz="1600" dirty="0" err="1"/>
              <a:t>Github:</a:t>
            </a:r>
            <a:r>
              <a:rPr lang="en-US" sz="1600" dirty="0" err="1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://www.wikihow.com/Create-an-Account-on-GitHub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l-GR" sz="1800" dirty="0"/>
              <a:t>ΚΛΩΝΟΠΟΙΗΣΗ ΑΠΟΘΕΤΗΡΙΟΥ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l-G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Δημιουργια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αρχειου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readme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l-GR" sz="1800" dirty="0"/>
              <a:t>ΣΕΤΑΡΙΣΜΑ ΟΝΟΜΑΤΟΣ ΧΡΗΣΤΗ ΚΑΙ ΗΛΕΚΤΡΟΝΙΚΗΣ ΔΙΕΥΘΥΝΣΗΣ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A877A2-ED2C-4354-A950-CD9CE234A3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3660" y="272374"/>
            <a:ext cx="11118714" cy="6361890"/>
          </a:xfrm>
        </p:spPr>
        <p:txBody>
          <a:bodyPr/>
          <a:lstStyle/>
          <a:p>
            <a:r>
              <a:rPr lang="en-US" dirty="0"/>
              <a:t>Branch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 err="1">
                <a:sym typeface="Wingdings" panose="05000000000000000000" pitchFamily="2" charset="2"/>
              </a:rPr>
              <a:t>Μοναδικο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συνολο</a:t>
            </a:r>
            <a:r>
              <a:rPr lang="el-GR" dirty="0">
                <a:sym typeface="Wingdings" panose="05000000000000000000" pitchFamily="2" charset="2"/>
              </a:rPr>
              <a:t> με </a:t>
            </a:r>
            <a:r>
              <a:rPr lang="el-GR" dirty="0" err="1">
                <a:sym typeface="Wingdings" panose="05000000000000000000" pitchFamily="2" charset="2"/>
              </a:rPr>
              <a:t>αλλαγεσ</a:t>
            </a:r>
            <a:r>
              <a:rPr lang="el-GR" dirty="0">
                <a:sym typeface="Wingdings" panose="05000000000000000000" pitchFamily="2" charset="2"/>
              </a:rPr>
              <a:t> στον </a:t>
            </a:r>
            <a:r>
              <a:rPr lang="el-GR" dirty="0" err="1">
                <a:sym typeface="Wingdings" panose="05000000000000000000" pitchFamily="2" charset="2"/>
              </a:rPr>
              <a:t>κωδικο</a:t>
            </a:r>
            <a:r>
              <a:rPr lang="el-GR" dirty="0">
                <a:sym typeface="Wingdings" panose="05000000000000000000" pitchFamily="2" charset="2"/>
              </a:rPr>
              <a:t> με ένα </a:t>
            </a:r>
            <a:r>
              <a:rPr lang="el-GR" dirty="0" err="1">
                <a:sym typeface="Wingdings" panose="05000000000000000000" pitchFamily="2" charset="2"/>
              </a:rPr>
              <a:t>μοναδικο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ονομα.χρησιμοποιηται</a:t>
            </a:r>
            <a:r>
              <a:rPr lang="el-GR" dirty="0">
                <a:sym typeface="Wingdings" panose="05000000000000000000" pitchFamily="2" charset="2"/>
              </a:rPr>
              <a:t> για να </a:t>
            </a:r>
            <a:r>
              <a:rPr lang="el-GR" dirty="0" err="1">
                <a:sym typeface="Wingdings" panose="05000000000000000000" pitchFamily="2" charset="2"/>
              </a:rPr>
              <a:t>ενημερωνεται</a:t>
            </a:r>
            <a:r>
              <a:rPr lang="el-GR" dirty="0">
                <a:sym typeface="Wingdings" panose="05000000000000000000" pitchFamily="2" charset="2"/>
              </a:rPr>
              <a:t>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με τις </a:t>
            </a:r>
            <a:r>
              <a:rPr lang="el-GR" dirty="0" err="1">
                <a:sym typeface="Wingdings" panose="05000000000000000000" pitchFamily="2" charset="2"/>
              </a:rPr>
              <a:t>εκαστοτε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εκδοσεισ</a:t>
            </a:r>
            <a:r>
              <a:rPr lang="el-GR" dirty="0">
                <a:sym typeface="Wingdings" panose="05000000000000000000" pitchFamily="2" charset="2"/>
              </a:rPr>
              <a:t> του </a:t>
            </a:r>
            <a:r>
              <a:rPr lang="el-GR" dirty="0" err="1">
                <a:sym typeface="Wingdings" panose="05000000000000000000" pitchFamily="2" charset="2"/>
              </a:rPr>
              <a:t>κωδικα</a:t>
            </a:r>
            <a:r>
              <a:rPr lang="el-GR" dirty="0">
                <a:sym typeface="Wingdings" panose="05000000000000000000" pitchFamily="2" charset="2"/>
              </a:rPr>
              <a:t> και να </a:t>
            </a:r>
            <a:r>
              <a:rPr lang="el-GR" dirty="0" err="1">
                <a:sym typeface="Wingdings" panose="05000000000000000000" pitchFamily="2" charset="2"/>
              </a:rPr>
              <a:t>γινεται</a:t>
            </a:r>
            <a:r>
              <a:rPr lang="el-GR" dirty="0">
                <a:sym typeface="Wingdings" panose="05000000000000000000" pitchFamily="2" charset="2"/>
              </a:rPr>
              <a:t> η </a:t>
            </a:r>
            <a:r>
              <a:rPr lang="el-GR" dirty="0" err="1">
                <a:sym typeface="Wingdings" panose="05000000000000000000" pitchFamily="2" charset="2"/>
              </a:rPr>
              <a:t>αποθηκευση</a:t>
            </a:r>
            <a:r>
              <a:rPr lang="el-GR" dirty="0">
                <a:sym typeface="Wingdings" panose="05000000000000000000" pitchFamily="2" charset="2"/>
              </a:rPr>
              <a:t> του με ένα </a:t>
            </a:r>
            <a:r>
              <a:rPr lang="el-GR" dirty="0" err="1">
                <a:sym typeface="Wingdings" panose="05000000000000000000" pitchFamily="2" charset="2"/>
              </a:rPr>
              <a:t>συγκεκριμενο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ονομα</a:t>
            </a:r>
            <a:r>
              <a:rPr lang="el-GR" dirty="0"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>
                <a:sym typeface="Wingdings" panose="05000000000000000000" pitchFamily="2" charset="2"/>
              </a:rPr>
              <a:t> ΔΙΑΧΕΙΡΙΣΗ </a:t>
            </a:r>
            <a:r>
              <a:rPr lang="en-US" dirty="0" err="1">
                <a:sym typeface="Wingdings" panose="05000000000000000000" pitchFamily="2" charset="2"/>
              </a:rPr>
              <a:t>BRAnch</a:t>
            </a: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2.    Commit </a:t>
            </a:r>
            <a:r>
              <a:rPr lang="el-GR" dirty="0">
                <a:sym typeface="Wingdings" panose="05000000000000000000" pitchFamily="2" charset="2"/>
              </a:rPr>
              <a:t>και </a:t>
            </a:r>
            <a:r>
              <a:rPr lang="en-US" dirty="0">
                <a:sym typeface="Wingdings" panose="05000000000000000000" pitchFamily="2" charset="2"/>
              </a:rPr>
              <a:t>push </a:t>
            </a:r>
            <a:r>
              <a:rPr lang="el-GR" dirty="0">
                <a:sym typeface="Wingdings" panose="05000000000000000000" pitchFamily="2" charset="2"/>
              </a:rPr>
              <a:t>σε ένα </a:t>
            </a:r>
            <a:r>
              <a:rPr lang="en-US" dirty="0">
                <a:sym typeface="Wingdings" panose="05000000000000000000" pitchFamily="2" charset="2"/>
              </a:rPr>
              <a:t>branch</a:t>
            </a:r>
            <a:endParaRPr lang="el-GR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D909B54-6875-4658-9BFD-AB2A3FEA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67" y="1890444"/>
            <a:ext cx="7321395" cy="2088168"/>
          </a:xfrm>
          <a:prstGeom prst="rect">
            <a:avLst/>
          </a:prstGeom>
        </p:spPr>
      </p:pic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D8BDD5E-79BB-44B5-9E4F-AE8B54D4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67" y="4576577"/>
            <a:ext cx="6782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50191C76-231B-4C6B-9E82-902A9D4DB8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3660" y="272374"/>
            <a:ext cx="11118714" cy="6361890"/>
          </a:xfrm>
        </p:spPr>
        <p:txBody>
          <a:bodyPr/>
          <a:lstStyle/>
          <a:p>
            <a:r>
              <a:rPr lang="el-GR" dirty="0" err="1"/>
              <a:t>Διαγραφη</a:t>
            </a:r>
            <a:r>
              <a:rPr lang="el-GR" dirty="0"/>
              <a:t> </a:t>
            </a:r>
            <a:r>
              <a:rPr lang="el-GR" dirty="0" err="1"/>
              <a:t>αρχειου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       </a:t>
            </a:r>
            <a:r>
              <a:rPr lang="el-GR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651182-3F06-421E-B63E-F004E5C7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96" y="788142"/>
            <a:ext cx="8487960" cy="3562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894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E0DA8D-E4E2-42F9-B9B6-1B5DBD064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35022"/>
            <a:ext cx="10363826" cy="5807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Markdown language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>
                <a:sym typeface="Wingdings" panose="05000000000000000000" pitchFamily="2" charset="2"/>
              </a:rPr>
              <a:t>μια </a:t>
            </a:r>
            <a:r>
              <a:rPr lang="el-GR" dirty="0" err="1">
                <a:sym typeface="Wingdings" panose="05000000000000000000" pitchFamily="2" charset="2"/>
              </a:rPr>
              <a:t>γλωσσα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σημανσησ</a:t>
            </a:r>
            <a:r>
              <a:rPr lang="el-GR" dirty="0">
                <a:sym typeface="Wingdings" panose="05000000000000000000" pitchFamily="2" charset="2"/>
              </a:rPr>
              <a:t> για την </a:t>
            </a:r>
            <a:r>
              <a:rPr lang="el-GR" dirty="0" err="1">
                <a:sym typeface="Wingdings" panose="05000000000000000000" pitchFamily="2" charset="2"/>
              </a:rPr>
              <a:t>δημουργια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μορφοποιημενου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κειμενου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χρησιμοποιωντασ</a:t>
            </a:r>
            <a:r>
              <a:rPr lang="el-GR" dirty="0">
                <a:sym typeface="Wingdings" panose="05000000000000000000" pitchFamily="2" charset="2"/>
              </a:rPr>
              <a:t> ένα </a:t>
            </a:r>
            <a:r>
              <a:rPr lang="el-GR" dirty="0" err="1">
                <a:sym typeface="Wingdings" panose="05000000000000000000" pitchFamily="2" charset="2"/>
              </a:rPr>
              <a:t>προγραμμα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επεξεργασιασ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απλου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κειμενου</a:t>
            </a:r>
            <a:r>
              <a:rPr lang="el-GR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None/>
            </a:pPr>
            <a:r>
              <a:rPr lang="el-GR" sz="32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Συνταξη</a:t>
            </a:r>
            <a:endParaRPr lang="el-GR" sz="32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/>
              <a:t>Headers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Header 1</a:t>
            </a:r>
            <a:r>
              <a:rPr lang="en-US" dirty="0">
                <a:sym typeface="Wingdings" panose="05000000000000000000" pitchFamily="2" charset="2"/>
              </a:rPr>
              <a:t> # Header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Header 2## Header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Header 6###### Header 6</a:t>
            </a:r>
          </a:p>
          <a:p>
            <a:r>
              <a:rPr lang="en-US" dirty="0">
                <a:sym typeface="Wingdings" panose="05000000000000000000" pitchFamily="2" charset="2"/>
              </a:rPr>
              <a:t>Bold letters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** Bold Text **</a:t>
            </a:r>
          </a:p>
          <a:p>
            <a:r>
              <a:rPr lang="en-US" dirty="0">
                <a:sym typeface="Wingdings" panose="05000000000000000000" pitchFamily="2" charset="2"/>
              </a:rPr>
              <a:t>List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* List element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* Another List Element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*</a:t>
            </a:r>
            <a:r>
              <a:rPr lang="en-US" dirty="0" err="1">
                <a:sym typeface="Wingdings" panose="05000000000000000000" pitchFamily="2" charset="2"/>
              </a:rPr>
              <a:t>Embded</a:t>
            </a:r>
            <a:r>
              <a:rPr lang="en-US" dirty="0">
                <a:sym typeface="Wingdings" panose="05000000000000000000" pitchFamily="2" charset="2"/>
              </a:rPr>
              <a:t> List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0E94A-AB6B-4A9E-8C4F-B1144BA20CF9}"/>
              </a:ext>
            </a:extLst>
          </p:cNvPr>
          <p:cNvSpPr txBox="1"/>
          <p:nvPr/>
        </p:nvSpPr>
        <p:spPr>
          <a:xfrm>
            <a:off x="6542843" y="1961400"/>
            <a:ext cx="3746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Εικόνες: </a:t>
            </a:r>
            <a:r>
              <a:rPr lang="en-US" dirty="0"/>
              <a:t>!</a:t>
            </a:r>
            <a:r>
              <a:rPr lang="el-GR" dirty="0"/>
              <a:t>[Κείμενο](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εικόνας)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Links: [</a:t>
            </a:r>
            <a:r>
              <a:rPr lang="el-GR" dirty="0"/>
              <a:t>Κείμενο</a:t>
            </a:r>
            <a:r>
              <a:rPr lang="en-US" dirty="0"/>
              <a:t>]</a:t>
            </a:r>
            <a:r>
              <a:rPr lang="el-GR" dirty="0"/>
              <a:t>(</a:t>
            </a:r>
            <a:r>
              <a:rPr lang="en-US" dirty="0" err="1"/>
              <a:t>url</a:t>
            </a:r>
            <a:r>
              <a:rPr lang="el-GR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block: ``` </a:t>
            </a:r>
            <a:r>
              <a:rPr lang="el-GR" dirty="0"/>
              <a:t>και </a:t>
            </a:r>
            <a:r>
              <a:rPr lang="en-US" dirty="0"/>
              <a:t>shift </a:t>
            </a:r>
            <a:r>
              <a:rPr lang="el-GR" dirty="0"/>
              <a:t>σε κάθε γραμμή που θα ενσωματώνεται στο </a:t>
            </a:r>
            <a:r>
              <a:rPr lang="en-US" dirty="0"/>
              <a:t>block </a:t>
            </a:r>
            <a:r>
              <a:rPr lang="el-GR" dirty="0"/>
              <a:t>κώδικα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00CE2-E1B0-434F-8CF9-FF433FC77DFC}"/>
              </a:ext>
            </a:extLst>
          </p:cNvPr>
          <p:cNvSpPr txBox="1"/>
          <p:nvPr/>
        </p:nvSpPr>
        <p:spPr>
          <a:xfrm>
            <a:off x="6755905" y="3976181"/>
            <a:ext cx="3178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0000"/>
                </a:solidFill>
              </a:rPr>
              <a:t>Χρήση </a:t>
            </a:r>
            <a:r>
              <a:rPr lang="en-US" dirty="0">
                <a:solidFill>
                  <a:srgbClr val="FF0000"/>
                </a:solidFill>
              </a:rPr>
              <a:t>html </a:t>
            </a:r>
            <a:r>
              <a:rPr lang="el-GR" dirty="0">
                <a:solidFill>
                  <a:srgbClr val="FF0000"/>
                </a:solidFill>
              </a:rPr>
              <a:t>σε </a:t>
            </a:r>
            <a:r>
              <a:rPr lang="en-US" dirty="0">
                <a:solidFill>
                  <a:srgbClr val="FF0000"/>
                </a:solidFill>
              </a:rPr>
              <a:t>md </a:t>
            </a:r>
            <a:r>
              <a:rPr lang="el-GR" dirty="0">
                <a:solidFill>
                  <a:srgbClr val="FF0000"/>
                </a:solidFill>
              </a:rPr>
              <a:t>αρχεία!!!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Πίνακας</a:t>
            </a:r>
          </a:p>
          <a:p>
            <a:r>
              <a:rPr lang="el-GR" dirty="0"/>
              <a:t>   Στήλη 1 | Στήλη 2</a:t>
            </a:r>
          </a:p>
          <a:p>
            <a:r>
              <a:rPr lang="el-GR" dirty="0"/>
              <a:t> ------------| ------------</a:t>
            </a:r>
          </a:p>
          <a:p>
            <a:r>
              <a:rPr lang="el-GR" dirty="0"/>
              <a:t>Γραμμή1Α| Γραμμή1Β  </a:t>
            </a:r>
          </a:p>
        </p:txBody>
      </p:sp>
    </p:spTree>
    <p:extLst>
      <p:ext uri="{BB962C8B-B14F-4D97-AF65-F5344CB8AC3E}">
        <p14:creationId xmlns:p14="http://schemas.microsoft.com/office/powerpoint/2010/main" val="40227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EAD9A6-BC8F-4E68-8B7C-5D12C20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65895"/>
          </a:xfrm>
        </p:spPr>
        <p:txBody>
          <a:bodyPr/>
          <a:lstStyle/>
          <a:p>
            <a:r>
              <a:rPr lang="el-GR" dirty="0"/>
              <a:t>ΠΕΡΙΣΣΟΤΕΡΕΣ ΠΛΗΡΟΦΟΡΙΕΣ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947FA9-49A6-4A41-AB66-CEE697DE5A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97408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https://github.com/vasnastos/Assignment_AGP/blob/master/Git.txt</a:t>
            </a:r>
            <a:endParaRPr lang="el-GR" dirty="0"/>
          </a:p>
          <a:p>
            <a:r>
              <a:rPr lang="en-US" dirty="0">
                <a:hlinkClick r:id="rId3"/>
              </a:rPr>
              <a:t>https://vasnastos.github.io/Assignment_AGP/</a:t>
            </a:r>
            <a:endParaRPr lang="en-US" dirty="0"/>
          </a:p>
          <a:p>
            <a:r>
              <a:rPr lang="en-US" dirty="0">
                <a:hlinkClick r:id="rId4"/>
              </a:rPr>
              <a:t>https://education.github.com/git-cheat-sheet-education.pdf</a:t>
            </a:r>
            <a:endParaRPr lang="en-US" dirty="0"/>
          </a:p>
          <a:p>
            <a:r>
              <a:rPr lang="en-US" dirty="0">
                <a:hlinkClick r:id="rId5"/>
              </a:rPr>
              <a:t>https://www.freecodecamp.org/news/git-cheat-sheet/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2434138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TM04033925[[fn=Σταγονίδιο]]</Template>
  <TotalTime>3328</TotalTime>
  <Words>372</Words>
  <Application>Microsoft Office PowerPoint</Application>
  <PresentationFormat>Ευρεία οθόνη</PresentationFormat>
  <Paragraphs>67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Σταγονίδιο</vt:lpstr>
      <vt:lpstr>ΕΙΣΑΓΩΓΗ ΣΤΙΣ ΒΑΣΙΚΕΣ ΕΝΝΟΙΕΣ ΤΟΥ GIT και της γλωσσασ Markdown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ΠΕΡΙΣΣΟΤΕΡΕΣ ΠΛΗΡΟΦΟΡΙΕΣ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ΕΙΣΑΓΩΓΗ ΣΤΙΣ ΒΑΣΙΚΕΣ ΕΝΝΟΙΕΣ ΤΟΥ GIT</dc:title>
  <dc:creator>Βασίλης</dc:creator>
  <cp:lastModifiedBy>Βασίλης</cp:lastModifiedBy>
  <cp:revision>12</cp:revision>
  <dcterms:created xsi:type="dcterms:W3CDTF">2021-04-02T06:23:22Z</dcterms:created>
  <dcterms:modified xsi:type="dcterms:W3CDTF">2021-04-16T07:53:57Z</dcterms:modified>
</cp:coreProperties>
</file>