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EE2F-3578-4DBB-A33D-521DEB58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C38C2-9823-418B-96DD-3E25EB49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2F9F-8EEA-457B-9A2B-773C429B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A819-A427-494B-8845-ED6297AE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B35B-ED0B-4A80-82EC-A127AF69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6E03-F3F6-42DC-B66D-072970B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95D95-03F3-4A6A-AE96-10B5EC2C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68C5-8AA9-44B8-B0D7-F7D2D3C4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333E-9B22-4D05-9E82-E9EC379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7B6B-3AA6-48AA-AF03-8B5CAA69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E6444-5B2A-4523-B5C3-69A38721B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B53F4-FF7C-4298-8345-465541D09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92AE-0D10-42BE-89C9-D642A87E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5075-1519-4767-BC43-38DB7FD4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3BD6-9166-409A-B3EE-0EC1D3D5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CC80-9745-4A05-96F4-01404D90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3964-2584-4C95-A06C-D956CCE9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1BE5-C509-4836-BBCE-0DFDF71A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CF5-02D3-4035-ACF3-924A1D7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EDF2-5471-4953-AD68-0F9F62E4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576-E2CC-40E7-9311-9BF9CA00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8F37-C12B-415D-9A59-C030090D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E8C5-CF63-4FC5-BF17-F15FCAE2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AD76-F1A5-4591-8B8B-B091FBA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44C2-CD8D-4770-B946-48F71F42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7362-7330-44BC-B19A-12A898C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8236-589F-45DE-915A-6E03182FB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7D61F-09CD-4C4D-8F13-95FB6134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9268B-B79B-4C7D-96CB-1A0ACB66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2A41-A3A5-402C-822E-B050671D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92B5-A534-41CC-8E7B-0665BBC4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4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3C3-9BCC-44B7-8226-8FEAF00F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DDA0-7944-4365-BDC6-47B2761A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E1DC7-2B30-4AFE-8E22-390BFA2CE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8C14D-D2F7-4F93-BD2A-A61E8DD22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397F8-C99D-42A2-BDDE-8D23B3C1D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5FC59-0529-4EFF-B082-DCF97BE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A749C-8E78-4F18-A455-FD716D7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5367-6E45-439E-947C-91E89F7D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941C-46CA-4B7E-BD0D-D95941A6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B3EB1-7F1D-4570-B464-F942BA07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BAA63-0322-42C3-9F82-A90D6811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28EE1-4367-4E50-99C8-038294D0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B424-A2C6-40D5-A2DB-3DB3C2B4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40CEE-3457-4092-9C4E-3BF4FA1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5A70-8EDA-453B-895B-D33B8F70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0D2C-A627-496D-BA3B-3261E782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9134-2F5D-420E-9659-1AEF4290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2AF25-C8A1-4A0D-9D5B-10423011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C398-4E8E-43A4-9945-0976E4B3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C2758-F22C-412E-B94A-79C5516F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AD9D-CECC-4A49-9B87-B0215B1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3F7-58A5-4DC0-878B-7A5D058F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15384-9749-4623-8CC0-4BE5CED1B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BDEB0-B922-4F97-8949-019E60FB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5C97D-335B-41B8-A7D3-85FDA2C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0A6D-D3F9-4CA6-907B-A9E5BAF5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5413-8967-41A0-9DBC-7657D57A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270A6-83ED-43E4-BF00-E17C57C8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2067-5269-4425-9FA1-EFA4ABC1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D6C9-CD21-4BDE-86DC-6F17ED5FD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877B-9248-4AEB-AEEE-2BBCAAF10E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4344E-ACC0-47EA-B2AA-040CD41D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E21D-48F1-4E80-84BC-C26580C34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5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4437-C344-4F1B-BA96-CF43D6359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Sudoku Markers</a:t>
            </a:r>
          </a:p>
        </p:txBody>
      </p:sp>
    </p:spTree>
    <p:extLst>
      <p:ext uri="{BB962C8B-B14F-4D97-AF65-F5344CB8AC3E}">
        <p14:creationId xmlns:p14="http://schemas.microsoft.com/office/powerpoint/2010/main" val="398193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1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τετραγώνου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832012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81A0C77-43AD-4924-B8A1-82E79F782E55}"/>
              </a:ext>
            </a:extLst>
          </p:cNvPr>
          <p:cNvSpPr/>
          <p:nvPr/>
        </p:nvSpPr>
        <p:spPr>
          <a:xfrm flipH="1">
            <a:off x="2536272" y="2028218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4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γραμμής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978344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1FAE251-F76C-4B2E-8F36-006DEDE56B9A}"/>
              </a:ext>
            </a:extLst>
          </p:cNvPr>
          <p:cNvSpPr/>
          <p:nvPr/>
        </p:nvSpPr>
        <p:spPr>
          <a:xfrm>
            <a:off x="3718560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4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στήλης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376422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1F3C45D7-8120-4236-8E22-A4D10A1C7A44}"/>
              </a:ext>
            </a:extLst>
          </p:cNvPr>
          <p:cNvSpPr/>
          <p:nvPr/>
        </p:nvSpPr>
        <p:spPr>
          <a:xfrm>
            <a:off x="7579453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4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τετραγώνου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793607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u="none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u="none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81A0C77-43AD-4924-B8A1-82E79F782E55}"/>
              </a:ext>
            </a:extLst>
          </p:cNvPr>
          <p:cNvSpPr/>
          <p:nvPr/>
        </p:nvSpPr>
        <p:spPr>
          <a:xfrm>
            <a:off x="6096000" y="2038704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ομοίως για τα υπόλοιπα κελιά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57271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u="non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u="none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6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31EC-5B4A-48E8-BB20-6A21107E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Τρόποι για μαρκάρισμα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0D5E-7C77-4806-B83E-864B60A4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l-GR" baseline="30000" dirty="0">
                <a:solidFill>
                  <a:schemeClr val="bg1">
                    <a:lumMod val="65000"/>
                  </a:schemeClr>
                </a:solidFill>
              </a:rPr>
              <a:t>ος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</a:rPr>
              <a:t> τρόπος </a:t>
            </a:r>
          </a:p>
          <a:p>
            <a:pPr marL="0" indent="0">
              <a:buNone/>
            </a:pPr>
            <a:r>
              <a:rPr lang="el-GR" dirty="0">
                <a:solidFill>
                  <a:schemeClr val="bg1">
                    <a:lumMod val="65000"/>
                  </a:schemeClr>
                </a:solidFill>
              </a:rPr>
              <a:t>	Θα περάσω από κάθε κελί που δεν είναι συμπληρωμένο και θα 	ελέγχω σε ποιους περιορισμούς συμμετέχει.</a:t>
            </a:r>
            <a:endParaRPr lang="el-GR" baseline="30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l-GR" dirty="0"/>
              <a:t>2</a:t>
            </a:r>
            <a:r>
              <a:rPr lang="el-GR" baseline="30000" dirty="0"/>
              <a:t>ος</a:t>
            </a:r>
            <a:r>
              <a:rPr lang="el-GR" dirty="0"/>
              <a:t> τρόπος </a:t>
            </a:r>
          </a:p>
          <a:p>
            <a:pPr marL="0" indent="0">
              <a:buNone/>
            </a:pPr>
            <a:r>
              <a:rPr lang="el-GR" dirty="0"/>
              <a:t>Θα περάσω από κάθε κελί που </a:t>
            </a:r>
            <a:r>
              <a:rPr lang="el-GR" b="1" dirty="0"/>
              <a:t>είναι </a:t>
            </a:r>
            <a:r>
              <a:rPr lang="el-GR" dirty="0"/>
              <a:t>συμπληρωμένο και θα ελέγχω σε ποιους περιορισμούς συμμετέχει.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2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γραμμής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249348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1FAE251-F76C-4B2E-8F36-006DEDE56B9A}"/>
              </a:ext>
            </a:extLst>
          </p:cNvPr>
          <p:cNvSpPr/>
          <p:nvPr/>
        </p:nvSpPr>
        <p:spPr>
          <a:xfrm>
            <a:off x="3710171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2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στήλης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779922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1F3C45D7-8120-4236-8E22-A4D10A1C7A44}"/>
              </a:ext>
            </a:extLst>
          </p:cNvPr>
          <p:cNvSpPr/>
          <p:nvPr/>
        </p:nvSpPr>
        <p:spPr>
          <a:xfrm>
            <a:off x="5188591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2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τετραγώνου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69253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480755A-3902-4328-A7C4-9DA031EE4233}"/>
              </a:ext>
            </a:extLst>
          </p:cNvPr>
          <p:cNvSpPr/>
          <p:nvPr/>
        </p:nvSpPr>
        <p:spPr>
          <a:xfrm flipH="1">
            <a:off x="2536272" y="2028218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3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γραμμής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750747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1FAE251-F76C-4B2E-8F36-006DEDE56B9A}"/>
              </a:ext>
            </a:extLst>
          </p:cNvPr>
          <p:cNvSpPr/>
          <p:nvPr/>
        </p:nvSpPr>
        <p:spPr>
          <a:xfrm>
            <a:off x="3710171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Sudoku 4x4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006740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9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3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στήλης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366766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1F3C45D7-8120-4236-8E22-A4D10A1C7A44}"/>
              </a:ext>
            </a:extLst>
          </p:cNvPr>
          <p:cNvSpPr/>
          <p:nvPr/>
        </p:nvSpPr>
        <p:spPr>
          <a:xfrm>
            <a:off x="6421773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3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τετραγώνου</a:t>
            </a:r>
            <a:r>
              <a:rPr lang="el-GR" dirty="0"/>
              <a:t>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871232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480755A-3902-4328-A7C4-9DA031EE4233}"/>
              </a:ext>
            </a:extLst>
          </p:cNvPr>
          <p:cNvSpPr/>
          <p:nvPr/>
        </p:nvSpPr>
        <p:spPr>
          <a:xfrm>
            <a:off x="6096000" y="1976626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ομοίως για τα υπόλοιπα κελιά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u="non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u="none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Περιορισμοί Γραμμών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986546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  <a:endParaRPr lang="en-US" sz="4000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  <a:endParaRPr lang="en-US" sz="4000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  <a:endParaRPr lang="en-US" sz="4000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ACF2DD39-26D3-49DA-A70A-B446F306DDD4}"/>
              </a:ext>
            </a:extLst>
          </p:cNvPr>
          <p:cNvSpPr/>
          <p:nvPr/>
        </p:nvSpPr>
        <p:spPr>
          <a:xfrm>
            <a:off x="3718560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6755846-8BEC-4AF6-A7CB-7F244400953D}"/>
              </a:ext>
            </a:extLst>
          </p:cNvPr>
          <p:cNvSpPr/>
          <p:nvPr/>
        </p:nvSpPr>
        <p:spPr>
          <a:xfrm>
            <a:off x="3718559" y="3212983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FDE2DA-FB59-49B2-BDB7-44909E943EE7}"/>
              </a:ext>
            </a:extLst>
          </p:cNvPr>
          <p:cNvSpPr/>
          <p:nvPr/>
        </p:nvSpPr>
        <p:spPr>
          <a:xfrm>
            <a:off x="3718558" y="4449340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6737F3-4F5B-47EE-A454-4743D4BDF87B}"/>
              </a:ext>
            </a:extLst>
          </p:cNvPr>
          <p:cNvSpPr/>
          <p:nvPr/>
        </p:nvSpPr>
        <p:spPr>
          <a:xfrm>
            <a:off x="3718558" y="5685697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Περιορισμοί Στηλών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5C58C31D-88C6-4699-8546-677616DD7DCA}"/>
              </a:ext>
            </a:extLst>
          </p:cNvPr>
          <p:cNvSpPr/>
          <p:nvPr/>
        </p:nvSpPr>
        <p:spPr>
          <a:xfrm>
            <a:off x="5201734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91CCDC1-BC92-499D-94EC-1866710D6EF6}"/>
              </a:ext>
            </a:extLst>
          </p:cNvPr>
          <p:cNvSpPr/>
          <p:nvPr/>
        </p:nvSpPr>
        <p:spPr>
          <a:xfrm>
            <a:off x="6386820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1A79FE1-9675-4EEA-B0FA-84724155B2F2}"/>
              </a:ext>
            </a:extLst>
          </p:cNvPr>
          <p:cNvSpPr/>
          <p:nvPr/>
        </p:nvSpPr>
        <p:spPr>
          <a:xfrm>
            <a:off x="4005743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FDF22216-9F4F-4258-A1E1-BF30EE1FED22}"/>
              </a:ext>
            </a:extLst>
          </p:cNvPr>
          <p:cNvSpPr/>
          <p:nvPr/>
        </p:nvSpPr>
        <p:spPr>
          <a:xfrm>
            <a:off x="7571906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Περιορισμοί Τετραγώνων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53DBAD8B-3B2A-4B68-BF2C-EA4F7CC48D65}"/>
              </a:ext>
            </a:extLst>
          </p:cNvPr>
          <p:cNvSpPr/>
          <p:nvPr/>
        </p:nvSpPr>
        <p:spPr>
          <a:xfrm>
            <a:off x="6409189" y="2028218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EADB15-1315-45AB-89A5-D9373CEDCBE7}"/>
              </a:ext>
            </a:extLst>
          </p:cNvPr>
          <p:cNvSpPr/>
          <p:nvPr/>
        </p:nvSpPr>
        <p:spPr>
          <a:xfrm>
            <a:off x="6409189" y="4395172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42C753-53F8-4F87-8DA5-590D6A9B3B79}"/>
              </a:ext>
            </a:extLst>
          </p:cNvPr>
          <p:cNvSpPr/>
          <p:nvPr/>
        </p:nvSpPr>
        <p:spPr>
          <a:xfrm flipH="1">
            <a:off x="2536272" y="2028218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CD76E4-4D5D-46B7-8B00-4865352AB1AD}"/>
              </a:ext>
            </a:extLst>
          </p:cNvPr>
          <p:cNvSpPr/>
          <p:nvPr/>
        </p:nvSpPr>
        <p:spPr>
          <a:xfrm flipH="1">
            <a:off x="2536271" y="4439393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Πεδίο ορισμού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63395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5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31EC-5B4A-48E8-BB20-6A21107E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Τρόποι για μαρκάρισμα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0D5E-7C77-4806-B83E-864B60A4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aseline="30000" dirty="0"/>
              <a:t>ος</a:t>
            </a:r>
            <a:r>
              <a:rPr lang="el-GR" dirty="0"/>
              <a:t> τρόπος </a:t>
            </a:r>
          </a:p>
          <a:p>
            <a:pPr marL="0" indent="0">
              <a:buNone/>
            </a:pPr>
            <a:r>
              <a:rPr lang="el-GR" dirty="0"/>
              <a:t>	Θα περάσω από κάθε κελί που δεν είναι συμπληρωμένο και θα 	ελέγχω σε ποιους περιορισμούς συμμετέχει.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1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γραμμής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145678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1FAE251-F76C-4B2E-8F36-006DEDE56B9A}"/>
              </a:ext>
            </a:extLst>
          </p:cNvPr>
          <p:cNvSpPr/>
          <p:nvPr/>
        </p:nvSpPr>
        <p:spPr>
          <a:xfrm>
            <a:off x="3718560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1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στήλης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780649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1F3C45D7-8120-4236-8E22-A4D10A1C7A44}"/>
              </a:ext>
            </a:extLst>
          </p:cNvPr>
          <p:cNvSpPr/>
          <p:nvPr/>
        </p:nvSpPr>
        <p:spPr>
          <a:xfrm>
            <a:off x="4005743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960</Words>
  <Application>Microsoft Office PowerPoint</Application>
  <PresentationFormat>Widescreen</PresentationFormat>
  <Paragraphs>824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Sudoku Markers</vt:lpstr>
      <vt:lpstr>Sudoku 4x4</vt:lpstr>
      <vt:lpstr>Περιορισμοί Γραμμών</vt:lpstr>
      <vt:lpstr>Περιορισμοί Στηλών</vt:lpstr>
      <vt:lpstr>Περιορισμοί Τετραγώνων</vt:lpstr>
      <vt:lpstr>Πεδίο ορισμού</vt:lpstr>
      <vt:lpstr>Τρόποι για μαρκάρισμα</vt:lpstr>
      <vt:lpstr>1ος τρόπος 1ο κελί περιορισμός γραμμής </vt:lpstr>
      <vt:lpstr>1ος τρόπος 1ο κελί περιορισμός στήλης </vt:lpstr>
      <vt:lpstr>1ος τρόπος 1ο κελί περιορισμός τετραγώνου </vt:lpstr>
      <vt:lpstr>1ος τρόπος 4ο κελί περιορισμός γραμμής </vt:lpstr>
      <vt:lpstr>1ος τρόπος 4ο κελί περιορισμός στήλης </vt:lpstr>
      <vt:lpstr>1ος τρόπος 4ο κελί περιορισμός τετραγώνου </vt:lpstr>
      <vt:lpstr>1ος τρόπος ομοίως για τα υπόλοιπα κελιά</vt:lpstr>
      <vt:lpstr>Τρόποι για μαρκάρισμα</vt:lpstr>
      <vt:lpstr>2ος τρόπος 2ο κελί περιορισμός γραμμής </vt:lpstr>
      <vt:lpstr>2ος τρόπος 2ο κελί περιορισμός στήλης </vt:lpstr>
      <vt:lpstr>2ος τρόπος 2ο κελί περιορισμός τετραγώνου </vt:lpstr>
      <vt:lpstr>2ος τρόπος 3ο κελί περιορισμός γραμμής </vt:lpstr>
      <vt:lpstr>2ος τρόπος 3ο κελί περιορισμός στήλης </vt:lpstr>
      <vt:lpstr>2ος τρόπος 3ο κελί περιορισμός τετραγώνου </vt:lpstr>
      <vt:lpstr>2ος τρόπος ομοίως για τα υπόλοιπα κελιά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Markers</dc:title>
  <dc:creator>pint00082@uoi.gr</dc:creator>
  <cp:lastModifiedBy>pint00082@uoi.gr</cp:lastModifiedBy>
  <cp:revision>10</cp:revision>
  <dcterms:created xsi:type="dcterms:W3CDTF">2021-05-27T09:24:34Z</dcterms:created>
  <dcterms:modified xsi:type="dcterms:W3CDTF">2021-05-28T06:39:42Z</dcterms:modified>
</cp:coreProperties>
</file>