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296" y="682171"/>
            <a:ext cx="8915399" cy="1090749"/>
          </a:xfrm>
        </p:spPr>
        <p:txBody>
          <a:bodyPr/>
          <a:lstStyle/>
          <a:p>
            <a:pPr algn="ctr"/>
            <a:r>
              <a:rPr lang="el-GR" dirty="0" smtClean="0"/>
              <a:t>ΧΡΗΣΗ </a:t>
            </a:r>
            <a:r>
              <a:rPr lang="en-US" dirty="0" smtClean="0"/>
              <a:t>TEMPLETES C++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35" y="2194561"/>
            <a:ext cx="6502399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2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588" y="275767"/>
            <a:ext cx="8911687" cy="508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</a:t>
            </a:r>
            <a:r>
              <a:rPr lang="el-GR" dirty="0" smtClean="0"/>
              <a:t>Χρήση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7" y="1132114"/>
            <a:ext cx="9414555" cy="4779108"/>
          </a:xfrm>
        </p:spPr>
        <p:txBody>
          <a:bodyPr/>
          <a:lstStyle/>
          <a:p>
            <a:r>
              <a:rPr lang="el-GR" dirty="0"/>
              <a:t>Τα πρότυπα επιτρέπουν την περιγραφή λειτουργιών που μπορούν να εφαρμοστούν σε πολλαπλούς τύπους δεδομένων.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l-GR" dirty="0" smtClean="0"/>
              <a:t>• </a:t>
            </a:r>
            <a:r>
              <a:rPr lang="el-GR" dirty="0"/>
              <a:t>Γενερικός προγραμματισμός (generic programming)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l-GR" dirty="0" smtClean="0"/>
              <a:t>• </a:t>
            </a:r>
            <a:r>
              <a:rPr lang="el-GR" dirty="0"/>
              <a:t>Επαναχρησιμοποίηση </a:t>
            </a:r>
            <a:r>
              <a:rPr lang="el-GR" dirty="0" smtClean="0"/>
              <a:t>κώδικα</a:t>
            </a:r>
            <a:r>
              <a:rPr lang="en-US" dirty="0" smtClean="0"/>
              <a:t>.</a:t>
            </a:r>
          </a:p>
          <a:p>
            <a:r>
              <a:rPr lang="el-GR" dirty="0"/>
              <a:t>• Οι συναρτήσεις της C++ λειτουργούν με συγκεκριμένους τύπους δεδομένων. Συχνά προκύπτει η ανάγκη του να γράψουμε διαφορετικές συναρτήσεις για να πραγματοποιηθεί η ίδια λειτουργία με διαφορετικούς τύπους δεδομένων.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93" y="3626171"/>
            <a:ext cx="5168841" cy="2737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31" y="3626170"/>
            <a:ext cx="4681678" cy="27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9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53588" y="275767"/>
            <a:ext cx="8911687" cy="508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</a:t>
            </a:r>
            <a:r>
              <a:rPr lang="el-GR" dirty="0" smtClean="0"/>
              <a:t>Χρήση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63337" y="870857"/>
            <a:ext cx="9841275" cy="5538652"/>
          </a:xfrm>
        </p:spPr>
        <p:txBody>
          <a:bodyPr>
            <a:normAutofit/>
          </a:bodyPr>
          <a:lstStyle/>
          <a:p>
            <a:r>
              <a:rPr lang="el-GR" dirty="0" smtClean="0"/>
              <a:t>Με την βοήθεια των προτύπων μπορώ να υλοποιήσω μια συνάρτηση η οποία μπορεί να λειτουργεί για πολλαπλούς τύπους δεδομένων.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l-GR" dirty="0"/>
              <a:t>Ένα πρότυπο συνάρτησης δεν αποτελεί μια πλήρως ορισμένη συνάρτηση για το μεταγλωττιστή, καθώς ο μεταγλωττιστής χρειάζεται να γνωρίζει τον πραγματικό τύπο δεδομένων για να δημιουργήσει τον αντίστοιχο κώδικα. Συχνά, πρότυπα συναρτήσεων τοποθετούνται σε αρχεία επικεφαλίδων (.h ή .hpp) για να συμπεριληφθούν σε προγράμματα που χρησιμοποιούν τη συνάρτηση. Ο μεταγλωττιστής δημιουργεί τον κώδικα της συνάρτησης με βάση την πραγματική χρήση του προτύπου </a:t>
            </a:r>
            <a:r>
              <a:rPr lang="el-GR" dirty="0" smtClean="0"/>
              <a:t>συνάρτησης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16" y="1672536"/>
            <a:ext cx="7297168" cy="25941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35382" y="1672536"/>
            <a:ext cx="1236617" cy="4170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71999" y="1959429"/>
            <a:ext cx="2595155" cy="383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67154" y="2081348"/>
            <a:ext cx="1854926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9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53588" y="275767"/>
            <a:ext cx="8911687" cy="508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</a:t>
            </a:r>
            <a:r>
              <a:rPr lang="el-GR" dirty="0" smtClean="0"/>
              <a:t>Χρήση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63337" y="783771"/>
            <a:ext cx="9841275" cy="5965372"/>
          </a:xfrm>
        </p:spPr>
        <p:txBody>
          <a:bodyPr>
            <a:normAutofit/>
          </a:bodyPr>
          <a:lstStyle/>
          <a:p>
            <a:r>
              <a:rPr lang="el-GR" dirty="0"/>
              <a:t>Μπορεί οποιοσδήποτε τύπος ορισμένος από το χρήστη να χρησιμοποιηθεί με ένα πρότυπο συνάρτησης; </a:t>
            </a:r>
            <a:r>
              <a:rPr lang="el-GR" dirty="0" smtClean="0"/>
              <a:t>Όχι </a:t>
            </a:r>
            <a:r>
              <a:rPr lang="el-GR" dirty="0"/>
              <a:t>πάντα, μόνο οι τύποι δεδομένων που υποστηρίζουν όλες τις λειτουργίες που χρησιμοποιούνται στη </a:t>
            </a:r>
            <a:r>
              <a:rPr lang="el-GR" dirty="0" smtClean="0"/>
              <a:t>συνάρτηση.Για συγκεκριμένους τύπους δεδομένων μπορώ να πραγματοποιήσω </a:t>
            </a:r>
            <a:r>
              <a:rPr lang="en-US" dirty="0" smtClean="0"/>
              <a:t>template </a:t>
            </a:r>
            <a:r>
              <a:rPr lang="en-US" dirty="0" err="1" smtClean="0"/>
              <a:t>specialazation</a:t>
            </a:r>
            <a:r>
              <a:rPr lang="en-US" dirty="0" smtClean="0"/>
              <a:t>,</a:t>
            </a:r>
            <a:r>
              <a:rPr lang="el-GR" dirty="0" smtClean="0"/>
              <a:t>ορισμό της συνάρτησης για ένα συγκεκριμένο τύπο δεδομένων.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18" y="2264229"/>
            <a:ext cx="8555796" cy="43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519" y="931817"/>
            <a:ext cx="9213669" cy="5460273"/>
          </a:xfrm>
        </p:spPr>
        <p:txBody>
          <a:bodyPr/>
          <a:lstStyle/>
          <a:p>
            <a:r>
              <a:rPr lang="el-GR" dirty="0" smtClean="0"/>
              <a:t>Τα πρότυπα σε μία κλάση μου επιτρέπουν να κατασκευάσω μία κλάση που θα έχω πεδία με διαφορετικούς τύπους δεδομένων.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53588" y="275767"/>
            <a:ext cx="8911687" cy="508004"/>
          </a:xfrm>
        </p:spPr>
        <p:txBody>
          <a:bodyPr>
            <a:normAutofit fontScale="90000"/>
          </a:bodyPr>
          <a:lstStyle/>
          <a:p>
            <a:r>
              <a:rPr lang="el-GR" dirty="0"/>
              <a:t>2</a:t>
            </a:r>
            <a:r>
              <a:rPr lang="en-US" dirty="0" smtClean="0"/>
              <a:t>.</a:t>
            </a:r>
            <a:r>
              <a:rPr lang="el-GR" dirty="0" smtClean="0"/>
              <a:t>Χρήση </a:t>
            </a:r>
            <a:r>
              <a:rPr lang="en-US" dirty="0" smtClean="0"/>
              <a:t>class Templates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88" y="1648611"/>
            <a:ext cx="8789178" cy="48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5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965" y="249642"/>
            <a:ext cx="8911687" cy="708301"/>
          </a:xfrm>
        </p:spPr>
        <p:txBody>
          <a:bodyPr/>
          <a:lstStyle/>
          <a:p>
            <a:r>
              <a:rPr lang="en-US" dirty="0" smtClean="0"/>
              <a:t>3.</a:t>
            </a:r>
            <a:r>
              <a:rPr lang="el-GR" dirty="0" smtClean="0"/>
              <a:t>ΑΣΚΗΣΕΙΣ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606" y="957944"/>
            <a:ext cx="9162006" cy="5364480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Κατασκευάστε </a:t>
            </a:r>
            <a:r>
              <a:rPr lang="el-GR" dirty="0"/>
              <a:t>μια templated συνάρτηση που να δέχεται ένα διάνυσμα std::vector και να επιστρέφει τις δύο μεγαλύτερες τιμές του </a:t>
            </a:r>
            <a:r>
              <a:rPr lang="el-GR" dirty="0" smtClean="0"/>
              <a:t>διανύσματος.Να </a:t>
            </a:r>
            <a:r>
              <a:rPr lang="el-GR" dirty="0"/>
              <a:t>κληθεί η συνάρτηση: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l-GR" dirty="0" smtClean="0"/>
              <a:t>1</a:t>
            </a:r>
            <a:r>
              <a:rPr lang="el-GR" dirty="0"/>
              <a:t>. Για ένα διάνυσμα ακεραίων</a:t>
            </a:r>
            <a:r>
              <a:rPr lang="el-GR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l-GR" dirty="0" smtClean="0"/>
              <a:t> </a:t>
            </a:r>
            <a:r>
              <a:rPr lang="el-GR" dirty="0"/>
              <a:t>2. Για ένα διάνυσμα με αντικείμενα student (σπουδαστής) όπου κάθε student διαθέτει το πεδίο name (όνομα) και το πεδίο grade (βαθμός). Η σύγκριση των σπουδαστών να γίνει με υπερφόρτωση του τελεστή &gt;. B. Να εμφανιστούν τα αποτελέσματα. Για την περίπτωση των αντικειμένων student να υπερφορτωθεί ο τελεστής </a:t>
            </a:r>
            <a:r>
              <a:rPr lang="el-GR" dirty="0" smtClean="0"/>
              <a:t>&lt;&lt;.</a:t>
            </a:r>
            <a:endParaRPr lang="en-US" dirty="0" smtClean="0"/>
          </a:p>
          <a:p>
            <a:r>
              <a:rPr lang="el-GR" dirty="0"/>
              <a:t>A. Κατασκευάστε μια templated συνάρτηση που να δέχεται ένα διάνυσμα std::vector και να επιστρέφει πόσες φορές υπάρχει σε αυτό η μικρότερη </a:t>
            </a:r>
            <a:r>
              <a:rPr lang="el-GR" dirty="0" smtClean="0"/>
              <a:t>τιμή</a:t>
            </a:r>
            <a:r>
              <a:rPr lang="en-US" dirty="0" smtClean="0"/>
              <a:t>.</a:t>
            </a:r>
            <a:r>
              <a:rPr lang="el-GR" dirty="0" smtClean="0"/>
              <a:t>Να </a:t>
            </a:r>
            <a:r>
              <a:rPr lang="el-GR" dirty="0"/>
              <a:t>κληθεί η συνάρτηση: 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</a:t>
            </a:r>
            <a:r>
              <a:rPr lang="el-GR" dirty="0" smtClean="0"/>
              <a:t>1</a:t>
            </a:r>
            <a:r>
              <a:rPr lang="el-GR" dirty="0"/>
              <a:t>. Για ένα διάνυσμα ακεραίων. </a:t>
            </a:r>
            <a:r>
              <a:rPr lang="en-US" dirty="0" smtClean="0"/>
              <a:t>                                                                                         </a:t>
            </a:r>
            <a:r>
              <a:rPr lang="el-GR" dirty="0" smtClean="0"/>
              <a:t>2</a:t>
            </a:r>
            <a:r>
              <a:rPr lang="el-GR" dirty="0"/>
              <a:t>. Για ένα διάνυσμα με αντικείμενα player (παίκτης) όπου κάθε player διαθέτει το πεδίο name (όνομα) και το πεδίο time_played (δευτερόλεπτα που ο παίκτης συμμετείχε στον αγώνα). Η σύγκριση των παικτών να γίνει με υπερφόρτωση του τελεστή &lt; και του τελεστή == και να αφορά μόνο το πεδίο time_played. B. Να εμφανιστούν τα αποτελέσματα. Για την περίπτωση των αντικειμένων player να πραγματοποιηθεί μετατροπή αντικειμένου σε λεκτικό1 και να εμφανιστούν όλα τα περιεχόμενα του διανύσματος.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3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31965" y="249642"/>
            <a:ext cx="8911687" cy="708301"/>
          </a:xfrm>
        </p:spPr>
        <p:txBody>
          <a:bodyPr/>
          <a:lstStyle/>
          <a:p>
            <a:r>
              <a:rPr lang="en-US" dirty="0" smtClean="0"/>
              <a:t>3.</a:t>
            </a:r>
            <a:r>
              <a:rPr lang="el-GR" dirty="0" smtClean="0"/>
              <a:t>ΑΣΚΗΣΕΙΣ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42606" y="957944"/>
            <a:ext cx="9162006" cy="5364480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Κατασκευάστε μια templated συνάρτηση που να δέχεται ένα διάνυσμα και ένα στοιχείο και να επιστρέφει πόσες φορές υπάρχει το στοιχείο μέσα στο διάνυσμα. Να κληθεί η συνάρτηση</a:t>
            </a:r>
            <a:r>
              <a:rPr lang="el-GR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l-GR" dirty="0" smtClean="0"/>
              <a:t>1</a:t>
            </a:r>
            <a:r>
              <a:rPr lang="el-GR" dirty="0"/>
              <a:t>. Για ένα διάνυσμα ακεραίων</a:t>
            </a:r>
            <a:r>
              <a:rPr lang="el-GR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l-GR" dirty="0" smtClean="0"/>
              <a:t> </a:t>
            </a:r>
            <a:r>
              <a:rPr lang="el-GR" dirty="0"/>
              <a:t>2. Για ένα διάνυσμα πραγματικών</a:t>
            </a:r>
            <a:r>
              <a:rPr lang="el-GR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l-GR" dirty="0" smtClean="0"/>
              <a:t> </a:t>
            </a:r>
            <a:r>
              <a:rPr lang="el-GR" dirty="0"/>
              <a:t>3. Για ένα διάνυσμα με εγγραφές σημείων (struct Point) όπου κάθε σημείο προσδιορίζεται από 2 ακέραιες τιμές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Να υλοποιηθεί μία κλάση </a:t>
            </a:r>
            <a:r>
              <a:rPr lang="en-US" dirty="0" smtClean="0"/>
              <a:t>number </a:t>
            </a:r>
            <a:r>
              <a:rPr lang="el-GR" dirty="0" smtClean="0"/>
              <a:t>που θα έχει σαν μέλη δεδομένα έναν δείκτη και μία ακέραια μεταβλητή.Να υλοποιηθεί: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smtClean="0"/>
              <a:t> </a:t>
            </a:r>
            <a:r>
              <a:rPr lang="en-US" dirty="0" smtClean="0"/>
              <a:t>Constructor </a:t>
            </a:r>
            <a:r>
              <a:rPr lang="el-GR" dirty="0" smtClean="0"/>
              <a:t>που θα δέχεται σαν όρισμα έναν αριθμό και θα αρχικοποιεί το </a:t>
            </a:r>
            <a:r>
              <a:rPr lang="en-US" dirty="0" smtClean="0"/>
              <a:t>n.</a:t>
            </a:r>
            <a:r>
              <a:rPr lang="el-GR" dirty="0" smtClean="0"/>
              <a:t>Θα δεσμεύει για τον δείκτη </a:t>
            </a:r>
            <a:r>
              <a:rPr lang="en-US" dirty="0" smtClean="0"/>
              <a:t>n </a:t>
            </a:r>
            <a:r>
              <a:rPr lang="el-GR" dirty="0" smtClean="0"/>
              <a:t>θέσεις μνήμης.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l-GR" dirty="0" smtClean="0"/>
              <a:t>Συνάρτηση που θα επιστρέφει το άθροισμα του πίνακα.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l-GR" dirty="0" smtClean="0"/>
              <a:t>Συνάρτηση μέλος που θα επιστρέφει τον παράγοντα </a:t>
            </a:r>
            <a:r>
              <a:rPr lang="en-US" dirty="0" smtClean="0"/>
              <a:t>cv,</a:t>
            </a:r>
            <a:r>
              <a:rPr lang="el-GR" dirty="0" smtClean="0"/>
              <a:t>ο οποίος προκύπτει από αφαίρεση κάθε στοιχείου με τον μέσο όρο και εύρεση της ρίζας του αποτελέσματος αυτού διαιρεμένο με το μέγεθος του πίνακα.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l-GR" smtClean="0"/>
              <a:t>Υπερφόρτωση &lt;&lt;,για εμφάνιση των συνολικών στοιχείων</a:t>
            </a:r>
            <a:endParaRPr lang="el-G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l-GR" dirty="0" smtClean="0"/>
              <a:t>Κύρια Συνάρτηση για 10 ακέραια δεδομένα και 10 δεκαδικά δεδομένα και εμφάνιση στοιχείων των συναρτήσεων.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120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632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ΧΡΗΣΗ TEMPLETES C++</vt:lpstr>
      <vt:lpstr>1.Χρήση templates</vt:lpstr>
      <vt:lpstr>1.Χρήση templates</vt:lpstr>
      <vt:lpstr>1.Χρήση templates</vt:lpstr>
      <vt:lpstr>2.Χρήση class Templates</vt:lpstr>
      <vt:lpstr>3.ΑΣΚΗΣΕΙΣ</vt:lpstr>
      <vt:lpstr>3.ΑΣΚΗΣΕΙΣ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ΧΡΗΣΗ TEMPLETES C++</dc:title>
  <dc:creator>Βασίλης Νάστος</dc:creator>
  <cp:lastModifiedBy>Βασίλης Νάστος</cp:lastModifiedBy>
  <cp:revision>10</cp:revision>
  <dcterms:created xsi:type="dcterms:W3CDTF">2020-11-27T13:08:54Z</dcterms:created>
  <dcterms:modified xsi:type="dcterms:W3CDTF">2020-11-28T06:36:45Z</dcterms:modified>
</cp:coreProperties>
</file>