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4246" y="0"/>
            <a:ext cx="8915399" cy="2262781"/>
          </a:xfrm>
        </p:spPr>
        <p:txBody>
          <a:bodyPr/>
          <a:lstStyle/>
          <a:p>
            <a:pPr algn="ctr"/>
            <a:r>
              <a:rPr lang="el-GR" dirty="0" smtClean="0"/>
              <a:t>ΔΕΙΚΤΕΣ ΣΤΗΝ</a:t>
            </a:r>
            <a:r>
              <a:rPr lang="en-US" dirty="0" smtClean="0"/>
              <a:t> 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304" y="3125620"/>
            <a:ext cx="5390866" cy="2265245"/>
          </a:xfrm>
          <a:prstGeom prst="rect">
            <a:avLst/>
          </a:prstGeom>
        </p:spPr>
      </p:pic>
    </p:spTree>
    <p:extLst>
      <p:ext uri="{BB962C8B-B14F-4D97-AF65-F5344CB8AC3E}">
        <p14:creationId xmlns:p14="http://schemas.microsoft.com/office/powerpoint/2010/main" val="170972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0233"/>
            <a:ext cx="8911687" cy="654320"/>
          </a:xfrm>
        </p:spPr>
        <p:txBody>
          <a:bodyPr/>
          <a:lstStyle/>
          <a:p>
            <a:r>
              <a:rPr lang="en-US" dirty="0" smtClean="0"/>
              <a:t>1.</a:t>
            </a:r>
            <a:r>
              <a:rPr lang="el-GR" dirty="0" smtClean="0"/>
              <a:t>Ανάθεση Τιμής σε δείκτη</a:t>
            </a:r>
            <a:endParaRPr lang="en-US" dirty="0"/>
          </a:p>
        </p:txBody>
      </p:sp>
      <p:sp>
        <p:nvSpPr>
          <p:cNvPr id="3" name="Content Placeholder 2"/>
          <p:cNvSpPr>
            <a:spLocks noGrp="1"/>
          </p:cNvSpPr>
          <p:nvPr>
            <p:ph idx="1"/>
          </p:nvPr>
        </p:nvSpPr>
        <p:spPr>
          <a:xfrm>
            <a:off x="2591068" y="784552"/>
            <a:ext cx="8915400" cy="4517409"/>
          </a:xfrm>
        </p:spPr>
        <p:txBody>
          <a:bodyPr/>
          <a:lstStyle/>
          <a:p>
            <a:r>
              <a:rPr lang="el-GR" sz="1600" dirty="0" smtClean="0"/>
              <a:t>Για να δηλώσω ένα δείκτη χρησιμοποιώ την παρακάτω μορφοποίηση</a:t>
            </a:r>
            <a:r>
              <a:rPr lang="el-GR" sz="1600" dirty="0" smtClean="0">
                <a:sym typeface="Wingdings" panose="05000000000000000000" pitchFamily="2" charset="2"/>
              </a:rPr>
              <a:t>Τύπος *Όνομα_Δείκτη</a:t>
            </a:r>
          </a:p>
          <a:p>
            <a:r>
              <a:rPr lang="el-GR" sz="1600" dirty="0" smtClean="0">
                <a:sym typeface="Wingdings" panose="05000000000000000000" pitchFamily="2" charset="2"/>
              </a:rPr>
              <a:t>Ο δείκτης είναι μία μεταβλήτη η οποία δέχεται σαν τιμή μία διευθύνση μνήμης της οποίας το περιεχόμενο μπορεί να το τροποποιήσει.</a:t>
            </a:r>
          </a:p>
          <a:p>
            <a:r>
              <a:rPr lang="el-GR" sz="1600" dirty="0" smtClean="0">
                <a:sym typeface="Wingdings" panose="05000000000000000000" pitchFamily="2" charset="2"/>
              </a:rPr>
              <a:t>Ένας δείκτης δεσμεύει στον χώρο μνήμης 8 </a:t>
            </a:r>
            <a:r>
              <a:rPr lang="en-US" sz="1600" dirty="0" smtClean="0">
                <a:sym typeface="Wingdings" panose="05000000000000000000" pitchFamily="2" charset="2"/>
              </a:rPr>
              <a:t>byte</a:t>
            </a:r>
            <a:endParaRPr lang="en-US" sz="1600" dirty="0">
              <a:sym typeface="Wingdings" panose="05000000000000000000" pitchFamily="2" charset="2"/>
            </a:endParaRPr>
          </a:p>
          <a:p>
            <a:r>
              <a:rPr lang="el-GR" sz="1600" dirty="0" smtClean="0">
                <a:sym typeface="Wingdings" panose="05000000000000000000" pitchFamily="2" charset="2"/>
              </a:rPr>
              <a:t>Παράδειγμα δείκτη με ανάθεση τιμής</a:t>
            </a:r>
            <a:r>
              <a:rPr lang="el-GR" dirty="0" smtClean="0">
                <a:sym typeface="Wingdings" panose="05000000000000000000" pitchFamily="2" charset="2"/>
              </a:rPr>
              <a:t>.</a:t>
            </a:r>
            <a:endParaRPr lang="en-US" dirty="0" smtClean="0">
              <a:sym typeface="Wingdings" panose="05000000000000000000" pitchFamily="2" charset="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068" y="2812869"/>
            <a:ext cx="8649907" cy="3701142"/>
          </a:xfrm>
          <a:prstGeom prst="rect">
            <a:avLst/>
          </a:prstGeom>
        </p:spPr>
      </p:pic>
    </p:spTree>
    <p:extLst>
      <p:ext uri="{BB962C8B-B14F-4D97-AF65-F5344CB8AC3E}">
        <p14:creationId xmlns:p14="http://schemas.microsoft.com/office/powerpoint/2010/main" val="2570664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84553"/>
            <a:ext cx="8915400" cy="4970696"/>
          </a:xfrm>
        </p:spPr>
        <p:txBody>
          <a:bodyPr/>
          <a:lstStyle/>
          <a:p>
            <a:r>
              <a:rPr lang="el-GR" sz="1600" dirty="0" smtClean="0"/>
              <a:t>Με την εντολή </a:t>
            </a:r>
            <a:r>
              <a:rPr lang="en-US" sz="1600" dirty="0" smtClean="0"/>
              <a:t>new </a:t>
            </a:r>
            <a:r>
              <a:rPr lang="el-GR" sz="1600" dirty="0" smtClean="0"/>
              <a:t>ακολουθούμενη από τον τύπο δεδομένων,μπορώ για ένα δείκτη να δεσμεύσω δυναμικά μνήμη</a:t>
            </a:r>
            <a:r>
              <a:rPr lang="el-GR" sz="1600" dirty="0" smtClean="0">
                <a:sym typeface="Wingdings" panose="05000000000000000000" pitchFamily="2" charset="2"/>
              </a:rPr>
              <a:t>π.χ:</a:t>
            </a:r>
            <a:r>
              <a:rPr lang="en-US" sz="1600" dirty="0" err="1" smtClean="0">
                <a:sym typeface="Wingdings" panose="05000000000000000000" pitchFamily="2" charset="2"/>
              </a:rPr>
              <a:t>int</a:t>
            </a:r>
            <a:r>
              <a:rPr lang="en-US" sz="1600" dirty="0" smtClean="0">
                <a:sym typeface="Wingdings" panose="05000000000000000000" pitchFamily="2" charset="2"/>
              </a:rPr>
              <a:t> *k=new </a:t>
            </a:r>
            <a:r>
              <a:rPr lang="en-US" sz="1600" dirty="0" err="1" smtClean="0">
                <a:sym typeface="Wingdings" panose="05000000000000000000" pitchFamily="2" charset="2"/>
              </a:rPr>
              <a:t>int</a:t>
            </a:r>
            <a:r>
              <a:rPr lang="en-US" sz="1600" dirty="0" smtClean="0">
                <a:sym typeface="Wingdings" panose="05000000000000000000" pitchFamily="2" charset="2"/>
              </a:rPr>
              <a:t>(8);</a:t>
            </a:r>
          </a:p>
          <a:p>
            <a:r>
              <a:rPr lang="el-GR" sz="1600" dirty="0" smtClean="0">
                <a:sym typeface="Wingdings" panose="05000000000000000000" pitchFamily="2" charset="2"/>
              </a:rPr>
              <a:t>Παρόμοια λειτουργικότητα μπορώ να επιτύχω με την χρήση της συνάρτησης</a:t>
            </a:r>
            <a:r>
              <a:rPr lang="en-US" sz="1600" dirty="0" smtClean="0">
                <a:sym typeface="Wingdings" panose="05000000000000000000" pitchFamily="2" charset="2"/>
              </a:rPr>
              <a:t> </a:t>
            </a:r>
            <a:r>
              <a:rPr lang="en-US" sz="1600" dirty="0" err="1" smtClean="0">
                <a:sym typeface="Wingdings" panose="05000000000000000000" pitchFamily="2" charset="2"/>
              </a:rPr>
              <a:t>malloc</a:t>
            </a:r>
            <a:r>
              <a:rPr lang="en-US" sz="1600" dirty="0" smtClean="0">
                <a:sym typeface="Wingdings" panose="05000000000000000000" pitchFamily="2" charset="2"/>
              </a:rPr>
              <a:t> </a:t>
            </a:r>
            <a:r>
              <a:rPr lang="el-GR" sz="1600" dirty="0" smtClean="0">
                <a:sym typeface="Wingdings" panose="05000000000000000000" pitchFamily="2" charset="2"/>
              </a:rPr>
              <a:t>της </a:t>
            </a:r>
            <a:r>
              <a:rPr lang="en-US" sz="1600" dirty="0" smtClean="0">
                <a:sym typeface="Wingdings" panose="05000000000000000000" pitchFamily="2" charset="2"/>
              </a:rPr>
              <a:t>c.</a:t>
            </a:r>
            <a:r>
              <a:rPr lang="el-GR" sz="1600" dirty="0" smtClean="0">
                <a:sym typeface="Wingdings" panose="05000000000000000000" pitchFamily="2" charset="2"/>
              </a:rPr>
              <a:t>π.χ:</a:t>
            </a:r>
            <a:r>
              <a:rPr lang="en-US" sz="1600" dirty="0" err="1" smtClean="0">
                <a:sym typeface="Wingdings" panose="05000000000000000000" pitchFamily="2" charset="2"/>
              </a:rPr>
              <a:t>int</a:t>
            </a:r>
            <a:r>
              <a:rPr lang="en-US" sz="1600" dirty="0" smtClean="0">
                <a:sym typeface="Wingdings" panose="05000000000000000000" pitchFamily="2" charset="2"/>
              </a:rPr>
              <a:t> *l=(</a:t>
            </a:r>
            <a:r>
              <a:rPr lang="en-US" sz="1600" dirty="0" err="1" smtClean="0">
                <a:sym typeface="Wingdings" panose="05000000000000000000" pitchFamily="2" charset="2"/>
              </a:rPr>
              <a:t>int</a:t>
            </a:r>
            <a:r>
              <a:rPr lang="en-US" sz="1600" dirty="0" smtClean="0">
                <a:sym typeface="Wingdings" panose="05000000000000000000" pitchFamily="2" charset="2"/>
              </a:rPr>
              <a:t> *)</a:t>
            </a:r>
            <a:r>
              <a:rPr lang="en-US" sz="1600" dirty="0" err="1" smtClean="0">
                <a:sym typeface="Wingdings" panose="05000000000000000000" pitchFamily="2" charset="2"/>
              </a:rPr>
              <a:t>malloc</a:t>
            </a:r>
            <a:r>
              <a:rPr lang="en-US" sz="1600" dirty="0" smtClean="0">
                <a:sym typeface="Wingdings" panose="05000000000000000000" pitchFamily="2" charset="2"/>
              </a:rPr>
              <a:t>(</a:t>
            </a:r>
            <a:r>
              <a:rPr lang="en-US" sz="1600" dirty="0" err="1" smtClean="0">
                <a:sym typeface="Wingdings" panose="05000000000000000000" pitchFamily="2" charset="2"/>
              </a:rPr>
              <a:t>sizeof</a:t>
            </a:r>
            <a:r>
              <a:rPr lang="en-US" sz="1600" dirty="0" smtClean="0">
                <a:sym typeface="Wingdings" panose="05000000000000000000" pitchFamily="2" charset="2"/>
              </a:rPr>
              <a:t>(</a:t>
            </a:r>
            <a:r>
              <a:rPr lang="en-US" sz="1600" dirty="0" err="1" smtClean="0">
                <a:sym typeface="Wingdings" panose="05000000000000000000" pitchFamily="2" charset="2"/>
              </a:rPr>
              <a:t>int</a:t>
            </a:r>
            <a:r>
              <a:rPr lang="en-US" sz="1600" dirty="0" smtClean="0">
                <a:sym typeface="Wingdings" panose="05000000000000000000" pitchFamily="2" charset="2"/>
              </a:rPr>
              <a:t>));</a:t>
            </a:r>
          </a:p>
          <a:p>
            <a:r>
              <a:rPr lang="el-GR" sz="1600" dirty="0" smtClean="0">
                <a:sym typeface="Wingdings" panose="05000000000000000000" pitchFamily="2" charset="2"/>
              </a:rPr>
              <a:t>Για κάθε θέση μνήμης που δεσμεύω χρείαζεται μετά το πέρας της χρήσης της,να την απελευθερώσω </a:t>
            </a:r>
          </a:p>
          <a:p>
            <a:r>
              <a:rPr lang="el-GR" sz="1600" dirty="0" smtClean="0">
                <a:sym typeface="Wingdings" panose="05000000000000000000" pitchFamily="2" charset="2"/>
              </a:rPr>
              <a:t>Παράδειγμα με δυναμική δέσμευση μνήμης</a:t>
            </a:r>
            <a:r>
              <a:rPr lang="el-GR" dirty="0" smtClean="0">
                <a:sym typeface="Wingdings" panose="05000000000000000000" pitchFamily="2" charset="2"/>
              </a:rPr>
              <a:t>.</a:t>
            </a:r>
            <a:endParaRPr lang="en-US" dirty="0"/>
          </a:p>
        </p:txBody>
      </p:sp>
      <p:sp>
        <p:nvSpPr>
          <p:cNvPr id="4" name="Title 1"/>
          <p:cNvSpPr>
            <a:spLocks noGrp="1"/>
          </p:cNvSpPr>
          <p:nvPr>
            <p:ph type="title"/>
          </p:nvPr>
        </p:nvSpPr>
        <p:spPr>
          <a:xfrm>
            <a:off x="2592925" y="130233"/>
            <a:ext cx="8911687" cy="654320"/>
          </a:xfrm>
        </p:spPr>
        <p:txBody>
          <a:bodyPr/>
          <a:lstStyle/>
          <a:p>
            <a:r>
              <a:rPr lang="en-US" dirty="0" smtClean="0"/>
              <a:t>2.</a:t>
            </a:r>
            <a:r>
              <a:rPr lang="el-GR" dirty="0" smtClean="0"/>
              <a:t>Δυναμική δέσμευση χώρου μνήμης</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525" y="3015658"/>
            <a:ext cx="8110400" cy="3393911"/>
          </a:xfrm>
          <a:prstGeom prst="rect">
            <a:avLst/>
          </a:prstGeom>
        </p:spPr>
      </p:pic>
    </p:spTree>
    <p:extLst>
      <p:ext uri="{BB962C8B-B14F-4D97-AF65-F5344CB8AC3E}">
        <p14:creationId xmlns:p14="http://schemas.microsoft.com/office/powerpoint/2010/main" val="2697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49234"/>
            <a:ext cx="8915400" cy="5155475"/>
          </a:xfrm>
        </p:spPr>
        <p:txBody>
          <a:bodyPr>
            <a:normAutofit/>
          </a:bodyPr>
          <a:lstStyle/>
          <a:p>
            <a:r>
              <a:rPr lang="el-GR" sz="1600" dirty="0" smtClean="0"/>
              <a:t>Ένας δείκτης μπορεί να δεσμεύσει παραπάνω από μία θέσεις μνήμης για να χρησιμοποιήσει,Πλέον ο δείκτης θα έχει την λειτουργικότητα ενός πίνακα.</a:t>
            </a:r>
          </a:p>
          <a:p>
            <a:r>
              <a:rPr lang="el-GR" sz="1600" dirty="0" smtClean="0"/>
              <a:t>Π.Χ</a:t>
            </a:r>
            <a:r>
              <a:rPr lang="el-GR" sz="1600" dirty="0">
                <a:sym typeface="Wingdings" panose="05000000000000000000" pitchFamily="2" charset="2"/>
              </a:rPr>
              <a:t>:</a:t>
            </a:r>
            <a:r>
              <a:rPr lang="el-GR" sz="1600" dirty="0" smtClean="0">
                <a:sym typeface="Wingdings" panose="05000000000000000000" pitchFamily="2" charset="2"/>
              </a:rPr>
              <a:t>Δέσμευση σε περισσότερες από μία θέσεις μνήμης</a:t>
            </a:r>
            <a:r>
              <a:rPr lang="en-US" sz="1600" dirty="0" err="1" smtClean="0">
                <a:sym typeface="Wingdings" panose="05000000000000000000" pitchFamily="2" charset="2"/>
              </a:rPr>
              <a:t>int</a:t>
            </a:r>
            <a:r>
              <a:rPr lang="en-US" sz="1600" dirty="0" smtClean="0">
                <a:sym typeface="Wingdings" panose="05000000000000000000" pitchFamily="2" charset="2"/>
              </a:rPr>
              <a:t> *a=new </a:t>
            </a:r>
            <a:r>
              <a:rPr lang="en-US" sz="1600" dirty="0" err="1" smtClean="0">
                <a:sym typeface="Wingdings" panose="05000000000000000000" pitchFamily="2" charset="2"/>
              </a:rPr>
              <a:t>int</a:t>
            </a:r>
            <a:r>
              <a:rPr lang="en-US" sz="1600" dirty="0" smtClean="0">
                <a:sym typeface="Wingdings" panose="05000000000000000000" pitchFamily="2" charset="2"/>
              </a:rPr>
              <a:t>[10].</a:t>
            </a:r>
          </a:p>
          <a:p>
            <a:r>
              <a:rPr lang="el-GR" sz="1600" dirty="0" smtClean="0">
                <a:sym typeface="Wingdings" panose="05000000000000000000" pitchFamily="2" charset="2"/>
              </a:rPr>
              <a:t>Προσπέλαση στοιχείων του πίνακα:</a:t>
            </a:r>
            <a:r>
              <a:rPr lang="en-US" sz="1600" dirty="0" smtClean="0">
                <a:sym typeface="Wingdings" panose="05000000000000000000" pitchFamily="2" charset="2"/>
              </a:rPr>
              <a:t>a[</a:t>
            </a:r>
            <a:r>
              <a:rPr lang="en-US" sz="1600" dirty="0" err="1" smtClean="0">
                <a:sym typeface="Wingdings" panose="05000000000000000000" pitchFamily="2" charset="2"/>
              </a:rPr>
              <a:t>i</a:t>
            </a:r>
            <a:r>
              <a:rPr lang="en-US" sz="1600" dirty="0" smtClean="0">
                <a:sym typeface="Wingdings" panose="05000000000000000000" pitchFamily="2" charset="2"/>
              </a:rPr>
              <a:t>] </a:t>
            </a:r>
            <a:r>
              <a:rPr lang="el-GR" sz="1600" dirty="0" smtClean="0">
                <a:sym typeface="Wingdings" panose="05000000000000000000" pitchFamily="2" charset="2"/>
              </a:rPr>
              <a:t>η </a:t>
            </a:r>
            <a:r>
              <a:rPr lang="en-US" sz="1600" dirty="0" smtClean="0">
                <a:sym typeface="Wingdings" panose="05000000000000000000" pitchFamily="2" charset="2"/>
              </a:rPr>
              <a:t>*</a:t>
            </a:r>
            <a:r>
              <a:rPr lang="el-GR" sz="1600" dirty="0" smtClean="0">
                <a:sym typeface="Wingdings" panose="05000000000000000000" pitchFamily="2" charset="2"/>
              </a:rPr>
              <a:t>(</a:t>
            </a:r>
            <a:r>
              <a:rPr lang="en-US" sz="1600" dirty="0" err="1" smtClean="0">
                <a:sym typeface="Wingdings" panose="05000000000000000000" pitchFamily="2" charset="2"/>
              </a:rPr>
              <a:t>a+i</a:t>
            </a:r>
            <a:r>
              <a:rPr lang="el-GR" sz="1600" dirty="0" smtClean="0">
                <a:sym typeface="Wingdings" panose="05000000000000000000" pitchFamily="2" charset="2"/>
              </a:rPr>
              <a:t>)</a:t>
            </a:r>
            <a:endParaRPr lang="en-US" sz="1600" dirty="0" smtClean="0">
              <a:sym typeface="Wingdings" panose="05000000000000000000" pitchFamily="2" charset="2"/>
            </a:endParaRPr>
          </a:p>
          <a:p>
            <a:r>
              <a:rPr lang="el-GR" sz="1600" dirty="0" smtClean="0">
                <a:sym typeface="Wingdings" panose="05000000000000000000" pitchFamily="2" charset="2"/>
              </a:rPr>
              <a:t>Για να αποδεσμεύσω την μνήμη χρησιμοποιώ την εντολή </a:t>
            </a:r>
            <a:r>
              <a:rPr lang="en-US" sz="1600" dirty="0" smtClean="0">
                <a:sym typeface="Wingdings" panose="05000000000000000000" pitchFamily="2" charset="2"/>
              </a:rPr>
              <a:t>delete[],</a:t>
            </a:r>
            <a:r>
              <a:rPr lang="el-GR" sz="1600" dirty="0" smtClean="0">
                <a:sym typeface="Wingdings" panose="05000000000000000000" pitchFamily="2" charset="2"/>
              </a:rPr>
              <a:t>ώστε να αποδεσμεύσω παραπάνω από μία θέσεις μνήμης.</a:t>
            </a:r>
          </a:p>
          <a:p>
            <a:r>
              <a:rPr lang="el-GR" sz="1600" dirty="0" smtClean="0">
                <a:sym typeface="Wingdings" panose="05000000000000000000" pitchFamily="2" charset="2"/>
              </a:rPr>
              <a:t>Παράδειγμα με δέσμευση μνήμης για παραπάνω από μία θέσεις μνήμης</a:t>
            </a:r>
            <a:r>
              <a:rPr lang="en-US" sz="1600" dirty="0">
                <a:sym typeface="Wingdings" panose="05000000000000000000" pitchFamily="2" charset="2"/>
              </a:rPr>
              <a:t>:</a:t>
            </a:r>
            <a:endParaRPr lang="en-US" sz="1600" dirty="0"/>
          </a:p>
        </p:txBody>
      </p:sp>
      <p:sp>
        <p:nvSpPr>
          <p:cNvPr id="4" name="Title 1"/>
          <p:cNvSpPr>
            <a:spLocks noGrp="1"/>
          </p:cNvSpPr>
          <p:nvPr>
            <p:ph type="title"/>
          </p:nvPr>
        </p:nvSpPr>
        <p:spPr>
          <a:xfrm>
            <a:off x="2401337" y="69273"/>
            <a:ext cx="8911687" cy="879961"/>
          </a:xfrm>
        </p:spPr>
        <p:txBody>
          <a:bodyPr>
            <a:normAutofit fontScale="90000"/>
          </a:bodyPr>
          <a:lstStyle/>
          <a:p>
            <a:pPr algn="ctr"/>
            <a:r>
              <a:rPr lang="en-US" sz="3200" dirty="0"/>
              <a:t>3</a:t>
            </a:r>
            <a:r>
              <a:rPr lang="en-US" sz="3200" dirty="0" smtClean="0"/>
              <a:t>.</a:t>
            </a:r>
            <a:r>
              <a:rPr lang="el-GR" sz="3200" dirty="0" smtClean="0"/>
              <a:t>Δυναμική δέσμευση</a:t>
            </a:r>
            <a:r>
              <a:rPr lang="en-US" sz="3200" dirty="0"/>
              <a:t> </a:t>
            </a:r>
            <a:r>
              <a:rPr lang="el-GR" sz="3200" dirty="0" smtClean="0"/>
              <a:t>σε περισσότερες από μία θέσεις μνήμης</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303" y="3309257"/>
            <a:ext cx="6613974" cy="3448595"/>
          </a:xfrm>
          <a:prstGeom prst="rect">
            <a:avLst/>
          </a:prstGeom>
        </p:spPr>
      </p:pic>
    </p:spTree>
    <p:extLst>
      <p:ext uri="{BB962C8B-B14F-4D97-AF65-F5344CB8AC3E}">
        <p14:creationId xmlns:p14="http://schemas.microsoft.com/office/powerpoint/2010/main" val="111184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86" y="679267"/>
            <a:ext cx="9292635" cy="5381897"/>
          </a:xfrm>
        </p:spPr>
        <p:txBody>
          <a:bodyPr/>
          <a:lstStyle/>
          <a:p>
            <a:r>
              <a:rPr lang="el-GR" dirty="0" smtClean="0"/>
              <a:t>Όπως και για τους πρωτεγενείς τύπους δεδομένων οι δείκτες μπορούν να λειτουργήσουν και για μεταβλητές δομών και αντικείμενα κλάσεων.</a:t>
            </a:r>
            <a:endParaRPr lang="en-US" dirty="0"/>
          </a:p>
        </p:txBody>
      </p:sp>
      <p:sp>
        <p:nvSpPr>
          <p:cNvPr id="4" name="Title 1"/>
          <p:cNvSpPr>
            <a:spLocks noGrp="1"/>
          </p:cNvSpPr>
          <p:nvPr>
            <p:ph type="title"/>
          </p:nvPr>
        </p:nvSpPr>
        <p:spPr>
          <a:xfrm>
            <a:off x="2401337" y="69273"/>
            <a:ext cx="8911687" cy="879961"/>
          </a:xfrm>
        </p:spPr>
        <p:txBody>
          <a:bodyPr>
            <a:normAutofit/>
          </a:bodyPr>
          <a:lstStyle/>
          <a:p>
            <a:pPr algn="ctr"/>
            <a:r>
              <a:rPr lang="en-US" sz="3200" dirty="0" smtClean="0"/>
              <a:t>4.</a:t>
            </a:r>
            <a:r>
              <a:rPr lang="el-GR" sz="3200" dirty="0" smtClean="0"/>
              <a:t>Δείκτες και δομές</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883" y="1393372"/>
            <a:ext cx="8369935" cy="5277786"/>
          </a:xfrm>
          <a:prstGeom prst="rect">
            <a:avLst/>
          </a:prstGeom>
        </p:spPr>
      </p:pic>
    </p:spTree>
    <p:extLst>
      <p:ext uri="{BB962C8B-B14F-4D97-AF65-F5344CB8AC3E}">
        <p14:creationId xmlns:p14="http://schemas.microsoft.com/office/powerpoint/2010/main" val="383241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62446"/>
            <a:ext cx="8915400" cy="4848776"/>
          </a:xfrm>
        </p:spPr>
        <p:txBody>
          <a:bodyPr/>
          <a:lstStyle/>
          <a:p>
            <a:r>
              <a:rPr lang="el-GR" dirty="0" smtClean="0"/>
              <a:t>Να κατασκευαστεί πρόγραμμα το οποίο θα διαβάζει από ένα αρχείο </a:t>
            </a:r>
            <a:r>
              <a:rPr lang="en-US" dirty="0" smtClean="0"/>
              <a:t>numbers.txt </a:t>
            </a:r>
            <a:r>
              <a:rPr lang="el-GR" dirty="0" smtClean="0"/>
              <a:t>αριθμούς,θα τους αποθηκεύει σε ένα πίνακα και θα υπολογίζει τον μέσο όρο του πίνακα.</a:t>
            </a:r>
          </a:p>
          <a:p>
            <a:r>
              <a:rPr lang="el-GR" dirty="0" smtClean="0"/>
              <a:t>Να κατασκευαστεί πρόγραμμα,το οποίο θα δημιουργεί μία κλάση </a:t>
            </a:r>
            <a:r>
              <a:rPr lang="en-US" dirty="0" smtClean="0"/>
              <a:t>plane </a:t>
            </a:r>
            <a:r>
              <a:rPr lang="el-GR" dirty="0" smtClean="0"/>
              <a:t>με δεδομένα</a:t>
            </a:r>
            <a:r>
              <a:rPr lang="el-GR" dirty="0" smtClean="0">
                <a:sym typeface="Wingdings" panose="05000000000000000000" pitchFamily="2" charset="2"/>
              </a:rPr>
              <a:t></a:t>
            </a:r>
            <a:r>
              <a:rPr lang="en-US" dirty="0" err="1" smtClean="0">
                <a:sym typeface="Wingdings" panose="05000000000000000000" pitchFamily="2" charset="2"/>
              </a:rPr>
              <a:t>id,number</a:t>
            </a:r>
            <a:r>
              <a:rPr lang="en-US" dirty="0" smtClean="0">
                <a:sym typeface="Wingdings" panose="05000000000000000000" pitchFamily="2" charset="2"/>
              </a:rPr>
              <a:t> of </a:t>
            </a:r>
            <a:r>
              <a:rPr lang="en-US" dirty="0" err="1" smtClean="0">
                <a:sym typeface="Wingdings" panose="05000000000000000000" pitchFamily="2" charset="2"/>
              </a:rPr>
              <a:t>flights,cost</a:t>
            </a:r>
            <a:r>
              <a:rPr lang="en-US" dirty="0" smtClean="0">
                <a:sym typeface="Wingdings" panose="05000000000000000000" pitchFamily="2" charset="2"/>
              </a:rPr>
              <a:t>,</a:t>
            </a:r>
            <a:r>
              <a:rPr lang="el-GR" dirty="0" smtClean="0">
                <a:sym typeface="Wingdings" panose="05000000000000000000" pitchFamily="2" charset="2"/>
              </a:rPr>
              <a:t>για την οποία θα υλοποιηθεί ένας </a:t>
            </a:r>
            <a:r>
              <a:rPr lang="en-US" dirty="0" smtClean="0">
                <a:sym typeface="Wingdings" panose="05000000000000000000" pitchFamily="2" charset="2"/>
              </a:rPr>
              <a:t>constructor </a:t>
            </a:r>
            <a:r>
              <a:rPr lang="el-GR" dirty="0" smtClean="0">
                <a:sym typeface="Wingdings" panose="05000000000000000000" pitchFamily="2" charset="2"/>
              </a:rPr>
              <a:t>που θα αρχικοποιεί όλα τα μέλη δεδομένα με ορίσματα,και θα υπερφορτώνει τον τελεστή &lt;,καθώς και τον τελεστή &lt;&lt;.Στην κύρια συνάρτηση θα δημιουργήται ένας πίνακας 10 θέσεων που θα γεμίζει με τυχαίες τιμές και έπειτα θα ταξινομεί τον πίνακα με βάση τον αριθμό των πτήσεων και να εμφανίζει τα αποτελέσματα.Τέλος θα αποδεσμεύει την μνήμη που δέσμευσε για τον πίνακα.</a:t>
            </a:r>
            <a:endParaRPr lang="en-US" dirty="0"/>
          </a:p>
        </p:txBody>
      </p:sp>
      <p:sp>
        <p:nvSpPr>
          <p:cNvPr id="4" name="Title 1"/>
          <p:cNvSpPr>
            <a:spLocks noGrp="1"/>
          </p:cNvSpPr>
          <p:nvPr>
            <p:ph type="title"/>
          </p:nvPr>
        </p:nvSpPr>
        <p:spPr>
          <a:xfrm>
            <a:off x="2401337" y="69273"/>
            <a:ext cx="8911687" cy="879961"/>
          </a:xfrm>
        </p:spPr>
        <p:txBody>
          <a:bodyPr>
            <a:normAutofit/>
          </a:bodyPr>
          <a:lstStyle/>
          <a:p>
            <a:pPr algn="ctr"/>
            <a:r>
              <a:rPr lang="en-US" sz="3200" dirty="0" smtClean="0"/>
              <a:t>5.</a:t>
            </a:r>
            <a:r>
              <a:rPr lang="el-GR" sz="3200" dirty="0" smtClean="0"/>
              <a:t>ΑΣΚΗΣΕΙΣ</a:t>
            </a:r>
            <a:endParaRPr lang="en-US" sz="3200" dirty="0"/>
          </a:p>
        </p:txBody>
      </p:sp>
    </p:spTree>
    <p:extLst>
      <p:ext uri="{BB962C8B-B14F-4D97-AF65-F5344CB8AC3E}">
        <p14:creationId xmlns:p14="http://schemas.microsoft.com/office/powerpoint/2010/main" val="3678374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50</TotalTime>
  <Words>351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Wisp</vt:lpstr>
      <vt:lpstr>ΔΕΙΚΤΕΣ ΣΤΗΝ C++</vt:lpstr>
      <vt:lpstr>1.Ανάθεση Τιμής σε δείκτη</vt:lpstr>
      <vt:lpstr>2.Δυναμική δέσμευση χώρου μνήμης</vt:lpstr>
      <vt:lpstr>3.Δυναμική δέσμευση σε περισσότερες από μία θέσεις μνήμης</vt:lpstr>
      <vt:lpstr>4.Δείκτες και δομές</vt:lpstr>
      <vt:lpstr>5.ΑΣΚΗΣΕΙΣ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ΔΕΙΚΤΕΣ ΣΤΗΝ C++</dc:title>
  <dc:creator>Βασίλης Νάστος</dc:creator>
  <cp:lastModifiedBy>Βασίλης Νάστος</cp:lastModifiedBy>
  <cp:revision>6</cp:revision>
  <dcterms:created xsi:type="dcterms:W3CDTF">2020-11-10T07:53:52Z</dcterms:created>
  <dcterms:modified xsi:type="dcterms:W3CDTF">2020-11-10T08:44:18Z</dcterms:modified>
</cp:coreProperties>
</file>