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72" y="9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5708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8825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34505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EAA84-36EB-46DC-B83A-BE55F7C12745}"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16600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EAA84-36EB-46DC-B83A-BE55F7C12745}"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52217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FEAA84-36EB-46DC-B83A-BE55F7C12745}"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69184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FEAA84-36EB-46DC-B83A-BE55F7C12745}"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31709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FEAA84-36EB-46DC-B83A-BE55F7C12745}"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4473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EAA84-36EB-46DC-B83A-BE55F7C12745}"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386582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EAA84-36EB-46DC-B83A-BE55F7C12745}"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52309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EAA84-36EB-46DC-B83A-BE55F7C12745}"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4E20-0F7F-4FE7-A7A4-362CF85DDDAA}" type="slidenum">
              <a:rPr lang="en-US" smtClean="0"/>
              <a:t>‹#›</a:t>
            </a:fld>
            <a:endParaRPr lang="en-US"/>
          </a:p>
        </p:txBody>
      </p:sp>
    </p:spTree>
    <p:extLst>
      <p:ext uri="{BB962C8B-B14F-4D97-AF65-F5344CB8AC3E}">
        <p14:creationId xmlns:p14="http://schemas.microsoft.com/office/powerpoint/2010/main" val="245084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EAA84-36EB-46DC-B83A-BE55F7C12745}" type="datetimeFigureOut">
              <a:rPr lang="en-US" smtClean="0"/>
              <a:t>4/21/2020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F4E20-0F7F-4FE7-A7A4-362CF85DDDAA}" type="slidenum">
              <a:rPr lang="en-US" smtClean="0"/>
              <a:t>‹#›</a:t>
            </a:fld>
            <a:endParaRPr lang="en-US"/>
          </a:p>
        </p:txBody>
      </p:sp>
    </p:spTree>
    <p:extLst>
      <p:ext uri="{BB962C8B-B14F-4D97-AF65-F5344CB8AC3E}">
        <p14:creationId xmlns:p14="http://schemas.microsoft.com/office/powerpoint/2010/main" val="312780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2113"/>
            <a:ext cx="9144000" cy="2377849"/>
          </a:xfrm>
        </p:spPr>
        <p:txBody>
          <a:bodyPr/>
          <a:lstStyle/>
          <a:p>
            <a:r>
              <a:rPr lang="el-GR" dirty="0" smtClean="0"/>
              <a:t>ΠΡΟΓΡΑΜΜΑΤΙΣΜΟΣ 2-</a:t>
            </a:r>
            <a:br>
              <a:rPr lang="el-GR" dirty="0" smtClean="0"/>
            </a:br>
            <a:r>
              <a:rPr lang="el-GR" dirty="0" smtClean="0"/>
              <a:t>ΕΠΑΝΑΛΗΠΤΙΚΕΣ ΑΣΚΗΣΕΙΣ</a:t>
            </a:r>
            <a:endParaRPr lang="en-US" dirty="0"/>
          </a:p>
        </p:txBody>
      </p:sp>
      <p:sp>
        <p:nvSpPr>
          <p:cNvPr id="3" name="Subtitle 2"/>
          <p:cNvSpPr>
            <a:spLocks noGrp="1"/>
          </p:cNvSpPr>
          <p:nvPr>
            <p:ph type="subTitle" idx="1"/>
          </p:nvPr>
        </p:nvSpPr>
        <p:spPr/>
        <p:txBody>
          <a:bodyPr/>
          <a:lstStyle/>
          <a:p>
            <a:r>
              <a:rPr lang="el-GR" dirty="0" smtClean="0"/>
              <a:t>ΣΥΝΑΡΤΗΣΕΙΣ-ΔΥΣΔΙΑΣΤΑΤΟΙ ΠΙΝΑΚΕΣ-ΑΛΦΑΡΙΘΜΗΤΙΚΑ-ΔΕΙΚΤΕΣ</a:t>
            </a:r>
            <a:endParaRPr lang="en-US" dirty="0"/>
          </a:p>
        </p:txBody>
      </p:sp>
    </p:spTree>
    <p:extLst>
      <p:ext uri="{BB962C8B-B14F-4D97-AF65-F5344CB8AC3E}">
        <p14:creationId xmlns:p14="http://schemas.microsoft.com/office/powerpoint/2010/main" val="222254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383"/>
            <a:ext cx="10515600" cy="5889580"/>
          </a:xfrm>
        </p:spPr>
        <p:txBody>
          <a:bodyPr>
            <a:normAutofit fontScale="92500" lnSpcReduction="20000"/>
          </a:bodyPr>
          <a:lstStyle/>
          <a:p>
            <a:pPr marL="0" indent="0">
              <a:buNone/>
            </a:pPr>
            <a:r>
              <a:rPr lang="el-GR" dirty="0" smtClean="0"/>
              <a:t>ΑΣΚΗΣΗ</a:t>
            </a:r>
            <a:r>
              <a:rPr lang="en-US" dirty="0" smtClean="0"/>
              <a:t>.</a:t>
            </a:r>
            <a:r>
              <a:rPr lang="el-GR" dirty="0" smtClean="0"/>
              <a:t>Να κατασκευαστεί συνάρτηση η οποία θα δέχεται ένα πίνακα δεκαδικών αριθμών που θα περιέχει βαθμολογίες μαθητων και θα υπολογίζει των μέσο όρο του.Να κατασκευαστεί επίσης συνάρτηση η οποία για τον ίδιο πίνακα να να επιστρέφει τον μέγιστο βαθμό και το ποσοστό επιτυχίας στο μάθημα(βαθμός&gt;=5).Στην κύρια συνάρτηση να κατασκευαστούν ένας πίνακας αλφαριθμητικών που θα περιέχει τα ονόματα των μαθητών και ένας πίνακας δεκαδικών που θα περιέχει τους βαθμούς των μαθητών.Οι τιμές θα εισάγωνται από τον χρήστη.Να εμφανιστούν τα αποτελέσματα των συναρτήσεων και να ταξινομιθούν οι πίνακες  με βάση τον βαθμό.</a:t>
            </a:r>
          </a:p>
          <a:p>
            <a:pPr marL="0" indent="0">
              <a:buNone/>
            </a:pPr>
            <a:r>
              <a:rPr lang="en-US" dirty="0" smtClean="0"/>
              <a:t>A</a:t>
            </a:r>
            <a:r>
              <a:rPr lang="el-GR" dirty="0" smtClean="0"/>
              <a:t>ΣΚΗΣΗ_1.Να κατασκευαστεί συνάρτηση η οποία θα δέχεται σαν όρισμα ένα πίνακα από αλφαριθμητικά και θα ελέγχει αν τα περιεχόμενα του είναι έγκυρες ημερομηνίες εμφανίζοντας και το κατάλληλο μήνυμα.Στην κύρια συνάρτηση κατασκευάστε ένα πίνακα αλφαριθμητικών με </a:t>
            </a:r>
            <a:r>
              <a:rPr lang="en-US" dirty="0" smtClean="0"/>
              <a:t>8</a:t>
            </a:r>
            <a:r>
              <a:rPr lang="el-GR" dirty="0" smtClean="0"/>
              <a:t> τιμες(01/02/2014,17/13/19,02/12/2002/,05/06/2018,4/3/2013,</a:t>
            </a:r>
            <a:r>
              <a:rPr lang="en-US" dirty="0" smtClean="0"/>
              <a:t>g/4/e,</a:t>
            </a:r>
            <a:r>
              <a:rPr lang="el-GR" dirty="0" smtClean="0"/>
              <a:t>0</a:t>
            </a:r>
            <a:r>
              <a:rPr lang="en-US" dirty="0" smtClean="0"/>
              <a:t>7/</a:t>
            </a:r>
            <a:r>
              <a:rPr lang="el-GR" dirty="0" smtClean="0"/>
              <a:t>0</a:t>
            </a:r>
            <a:r>
              <a:rPr lang="en-US" dirty="0" smtClean="0"/>
              <a:t>5/2018,</a:t>
            </a:r>
            <a:r>
              <a:rPr lang="el-GR" dirty="0" smtClean="0"/>
              <a:t>0</a:t>
            </a:r>
            <a:r>
              <a:rPr lang="en-US" smtClean="0"/>
              <a:t>9/21/27890</a:t>
            </a:r>
            <a:r>
              <a:rPr lang="el-GR" smtClean="0"/>
              <a:t>).</a:t>
            </a:r>
            <a:r>
              <a:rPr lang="el-GR" dirty="0" smtClean="0"/>
              <a:t>Υποθέστε ότι οι έγκυρες τιμές είναι μέχρι και το έτος 2020 και οι ημερομηνίες είναι της μορφής </a:t>
            </a:r>
            <a:r>
              <a:rPr lang="en-US" dirty="0" err="1" smtClean="0"/>
              <a:t>dd</a:t>
            </a:r>
            <a:r>
              <a:rPr lang="en-US" dirty="0" smtClean="0"/>
              <a:t>/mm/</a:t>
            </a:r>
            <a:r>
              <a:rPr lang="en-US" dirty="0" err="1" smtClean="0"/>
              <a:t>yyyy</a:t>
            </a:r>
            <a:r>
              <a:rPr lang="en-US" dirty="0" smtClean="0"/>
              <a:t>.</a:t>
            </a:r>
            <a:r>
              <a:rPr lang="el-GR" dirty="0" smtClean="0"/>
              <a:t> Η συνάρτηση να επιστρέφει πόσες ημερομηνίες είναι </a:t>
            </a:r>
            <a:r>
              <a:rPr lang="el-GR" dirty="0" smtClean="0"/>
              <a:t>έγκυρες.</a:t>
            </a:r>
            <a:r>
              <a:rPr lang="en-US" dirty="0" smtClean="0"/>
              <a:t>(</a:t>
            </a:r>
            <a:r>
              <a:rPr lang="el-GR" dirty="0" smtClean="0"/>
              <a:t>Υποθέστε ότι όλοι οι μήνες έχουν 30 μέρες</a:t>
            </a:r>
            <a:r>
              <a:rPr lang="en-US" dirty="0" smtClean="0"/>
              <a:t>)</a:t>
            </a:r>
            <a:r>
              <a:rPr lang="el-GR" dirty="0" smtClean="0"/>
              <a:t>.</a:t>
            </a:r>
            <a:endParaRPr lang="el-GR" dirty="0" smtClean="0"/>
          </a:p>
        </p:txBody>
      </p:sp>
    </p:spTree>
    <p:extLst>
      <p:ext uri="{BB962C8B-B14F-4D97-AF65-F5344CB8AC3E}">
        <p14:creationId xmlns:p14="http://schemas.microsoft.com/office/powerpoint/2010/main" val="345944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pPr marL="0" indent="0">
              <a:buNone/>
            </a:pPr>
            <a:r>
              <a:rPr lang="el-GR" dirty="0" smtClean="0"/>
              <a:t>ΑΣΚΗΣΗ_2.Να κατασκευαστεί πρόγραμμα το οποίο θα κατεσκαυάζει </a:t>
            </a:r>
            <a:r>
              <a:rPr lang="el-GR" smtClean="0"/>
              <a:t>ένα πίνακα 5 γραμμών και 5 στηλών δυναμικά.ο πίνακας αυτός θα περιέχει  αποτελέσματα αγώνων(1 για νίκη της έντός έδρας ομάδας,2 για νίκη της εκτός έδρας ομάδας,0 για ισοπαλία).Οι τιμές θα εισάγωνται από των χρήστη και θα πρέπει να είναι οι τρεις παραπάνω αποδεκτές τιμές.Να κατασκευαστεί συνάρτηση η οποία θα επιστρέφει πόσες νίκες πόσες ήττες και πόσες ισοπαλίες υπήρχαν στους αγώνες.Να γίνει εμφάνιση των αποτελέσματων στην κύρια συνάρτηση.</a:t>
            </a:r>
            <a:endParaRPr lang="en-US" dirty="0"/>
          </a:p>
        </p:txBody>
      </p:sp>
    </p:spTree>
    <p:extLst>
      <p:ext uri="{BB962C8B-B14F-4D97-AF65-F5344CB8AC3E}">
        <p14:creationId xmlns:p14="http://schemas.microsoft.com/office/powerpoint/2010/main" val="381181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264</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ΠΡΟΓΡΑΜΜΑΤΙΣΜΟΣ 2- ΕΠΑΝΑΛΗΠΤΙΚΕΣ ΑΣΚΗΣΕΙΣ</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ΠΡΟΓΡΑΜΜΑΤΙΣΜΟΣ 2- ΕΠΑΝΑΛΗΠΤΙΚΕΣ ΑΣΚΗΣΕΙΣ</dc:title>
  <dc:creator>Βασίλης Νάστος</dc:creator>
  <cp:lastModifiedBy>Βασίλης Νάστος</cp:lastModifiedBy>
  <cp:revision>9</cp:revision>
  <dcterms:created xsi:type="dcterms:W3CDTF">2020-04-20T19:33:20Z</dcterms:created>
  <dcterms:modified xsi:type="dcterms:W3CDTF">2020-04-21T19:34:32Z</dcterms:modified>
</cp:coreProperties>
</file>