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5708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8825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34505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16600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EAA84-36EB-46DC-B83A-BE55F7C12745}"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52217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FEAA84-36EB-46DC-B83A-BE55F7C12745}"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69184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FEAA84-36EB-46DC-B83A-BE55F7C12745}" type="datetimeFigureOut">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31709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FEAA84-36EB-46DC-B83A-BE55F7C12745}"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4473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EAA84-36EB-46DC-B83A-BE55F7C12745}" type="datetimeFigureOut">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86582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EAA84-36EB-46DC-B83A-BE55F7C12745}"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52309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EAA84-36EB-46DC-B83A-BE55F7C12745}"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45084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EAA84-36EB-46DC-B83A-BE55F7C12745}" type="datetimeFigureOut">
              <a:rPr lang="en-US" smtClean="0"/>
              <a:t>5/9/2020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F4E20-0F7F-4FE7-A7A4-362CF85DDDAA}" type="slidenum">
              <a:rPr lang="en-US" smtClean="0"/>
              <a:t>‹#›</a:t>
            </a:fld>
            <a:endParaRPr lang="en-US"/>
          </a:p>
        </p:txBody>
      </p:sp>
    </p:spTree>
    <p:extLst>
      <p:ext uri="{BB962C8B-B14F-4D97-AF65-F5344CB8AC3E}">
        <p14:creationId xmlns:p14="http://schemas.microsoft.com/office/powerpoint/2010/main" val="3127801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2113"/>
            <a:ext cx="9144000" cy="2377849"/>
          </a:xfrm>
        </p:spPr>
        <p:style>
          <a:lnRef idx="2">
            <a:schemeClr val="accent2">
              <a:shade val="50000"/>
            </a:schemeClr>
          </a:lnRef>
          <a:fillRef idx="1">
            <a:schemeClr val="accent2"/>
          </a:fillRef>
          <a:effectRef idx="0">
            <a:schemeClr val="accent2"/>
          </a:effectRef>
          <a:fontRef idx="minor">
            <a:schemeClr val="lt1"/>
          </a:fontRef>
        </p:style>
        <p:txBody>
          <a:bodyPr/>
          <a:lstStyle/>
          <a:p>
            <a:r>
              <a:rPr lang="el-GR" dirty="0" smtClean="0"/>
              <a:t>ΠΡΟΓΡΑΜΜΑΤΙΣΜΟΣ 2-</a:t>
            </a:r>
            <a:br>
              <a:rPr lang="el-GR" dirty="0" smtClean="0"/>
            </a:br>
            <a:r>
              <a:rPr lang="el-GR" dirty="0" smtClean="0"/>
              <a:t>ΕΠΑΝΑΛΗΠΤΙΚΕΣ ΑΣΚΗΣΕΙΣ</a:t>
            </a:r>
            <a:endParaRPr lang="en-US" dirty="0"/>
          </a:p>
        </p:txBody>
      </p:sp>
      <p:sp>
        <p:nvSpPr>
          <p:cNvPr id="3" name="Subtitle 2"/>
          <p:cNvSpPr>
            <a:spLocks noGrp="1"/>
          </p:cNvSpPr>
          <p:nvPr>
            <p:ph type="subTitle" idx="1"/>
          </p:nvPr>
        </p:nvSpPr>
        <p:spPr>
          <a:xfrm>
            <a:off x="1524000" y="3509962"/>
            <a:ext cx="9144000" cy="1655762"/>
          </a:xfrm>
        </p:spPr>
        <p:style>
          <a:lnRef idx="1">
            <a:schemeClr val="accent3"/>
          </a:lnRef>
          <a:fillRef idx="2">
            <a:schemeClr val="accent3"/>
          </a:fillRef>
          <a:effectRef idx="1">
            <a:schemeClr val="accent3"/>
          </a:effectRef>
          <a:fontRef idx="minor">
            <a:schemeClr val="dk1"/>
          </a:fontRef>
        </p:style>
        <p:txBody>
          <a:bodyPr/>
          <a:lstStyle/>
          <a:p>
            <a:r>
              <a:rPr lang="el-GR" dirty="0" smtClean="0"/>
              <a:t>ΣΥΝΑΡΤΗΣΕΙΣ-ΔΥΣΔΙΑΣΤΑΤΟΙ ΠΙΝΑΚΕΣ-ΑΛΦΑΡΙΘΜΗΤΙΚΑ-ΔΕΙΚΤΕΣ</a:t>
            </a:r>
            <a:endParaRPr lang="en-US" dirty="0"/>
          </a:p>
        </p:txBody>
      </p:sp>
    </p:spTree>
    <p:extLst>
      <p:ext uri="{BB962C8B-B14F-4D97-AF65-F5344CB8AC3E}">
        <p14:creationId xmlns:p14="http://schemas.microsoft.com/office/powerpoint/2010/main" val="222254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3"/>
            <a:ext cx="10515600" cy="5889580"/>
          </a:xfrm>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20000"/>
          </a:bodyPr>
          <a:lstStyle/>
          <a:p>
            <a:pPr marL="0" indent="0">
              <a:buNone/>
            </a:pPr>
            <a:r>
              <a:rPr lang="el-GR" dirty="0" smtClean="0"/>
              <a:t>ΑΣΚΗΣΗ</a:t>
            </a:r>
            <a:r>
              <a:rPr lang="en-US" dirty="0" smtClean="0"/>
              <a:t>.</a:t>
            </a:r>
            <a:r>
              <a:rPr lang="el-GR" dirty="0" smtClean="0"/>
              <a:t>Να κατασκευαστεί συνάρτηση η οποία θα δέχεται ένα πίνακα δεκαδικών αριθμών που θα περιέχει βαθμολογίες μαθητων και θα υπολογίζει των μέσο όρο του.Να κατασκευαστεί επίσης συνάρτηση η οποία για τον ίδιο πίνακα να να επιστρέφει τον μέγιστο βαθμό και το ποσοστό επιτυχίας στο μάθημα(βαθμός&gt;=5).Στην κύρια συνάρτηση να κατασκευαστούν ένας πίνακας αλφαριθμητικών που θα περιέχει τα ονόματα των μαθητών και ένας πίνακας δεκαδικών που θα περιέχει τους βαθμούς των μαθητών.Οι τιμές θα εισάγωνται από τον χρήστη.Να εμφανιστούν τα αποτελέσματα των συναρτήσεων και να ταξινομιθούν οι πίνακες  με βάση τον βαθμό.</a:t>
            </a:r>
          </a:p>
          <a:p>
            <a:pPr marL="0" indent="0">
              <a:buNone/>
            </a:pPr>
            <a:r>
              <a:rPr lang="en-US" dirty="0" smtClean="0"/>
              <a:t>A</a:t>
            </a:r>
            <a:r>
              <a:rPr lang="el-GR" dirty="0" smtClean="0"/>
              <a:t>ΣΚΗΣΗ_1.Να κατασκευαστεί συνάρτηση η οποία θα δέχεται σαν όρισμα ένα πίνακα από αλφαριθμητικά και θα ελέγχει αν τα περιεχόμενα του είναι έγκυρες ημερομηνίες εμφανίζοντας και το κατάλληλο μήνυμα.Στην κύρια συνάρτηση κατασκευάστε ένα πίνακα αλφαριθμητικών με </a:t>
            </a:r>
            <a:r>
              <a:rPr lang="en-US" dirty="0" smtClean="0"/>
              <a:t>8</a:t>
            </a:r>
            <a:r>
              <a:rPr lang="el-GR" dirty="0" smtClean="0"/>
              <a:t> τιμες(01/02/2014,17/13/19,02/12/2002/,05/06/2018,4/3/2013,</a:t>
            </a:r>
            <a:r>
              <a:rPr lang="en-US" dirty="0" smtClean="0"/>
              <a:t>g/4/e,</a:t>
            </a:r>
            <a:r>
              <a:rPr lang="el-GR" dirty="0" smtClean="0"/>
              <a:t>0</a:t>
            </a:r>
            <a:r>
              <a:rPr lang="en-US" dirty="0" smtClean="0"/>
              <a:t>7/</a:t>
            </a:r>
            <a:r>
              <a:rPr lang="el-GR" dirty="0" smtClean="0"/>
              <a:t>0</a:t>
            </a:r>
            <a:r>
              <a:rPr lang="en-US" dirty="0" smtClean="0"/>
              <a:t>5/2018,</a:t>
            </a:r>
            <a:r>
              <a:rPr lang="el-GR" dirty="0" smtClean="0"/>
              <a:t>0</a:t>
            </a:r>
            <a:r>
              <a:rPr lang="en-US" dirty="0" smtClean="0"/>
              <a:t>9/21/27890</a:t>
            </a:r>
            <a:r>
              <a:rPr lang="el-GR" dirty="0" smtClean="0"/>
              <a:t>).Υποθέστε ότι οι έγκυρες τιμές είναι μέχρι και το έτος 2020 και οι ημερομηνίες είναι της μορφής </a:t>
            </a:r>
            <a:r>
              <a:rPr lang="en-US" dirty="0" err="1" smtClean="0"/>
              <a:t>dd</a:t>
            </a:r>
            <a:r>
              <a:rPr lang="en-US" dirty="0" smtClean="0"/>
              <a:t>/mm/</a:t>
            </a:r>
            <a:r>
              <a:rPr lang="en-US" dirty="0" err="1" smtClean="0"/>
              <a:t>yyyy</a:t>
            </a:r>
            <a:r>
              <a:rPr lang="en-US" dirty="0" smtClean="0"/>
              <a:t>.</a:t>
            </a:r>
            <a:r>
              <a:rPr lang="el-GR" dirty="0" smtClean="0"/>
              <a:t> Η συνάρτηση να επιστρέφει πόσες ημερομηνίες είναι έγκυρες.</a:t>
            </a:r>
            <a:r>
              <a:rPr lang="en-US" dirty="0" smtClean="0"/>
              <a:t>(</a:t>
            </a:r>
            <a:r>
              <a:rPr lang="el-GR" dirty="0" smtClean="0"/>
              <a:t>Υποθέστε ότι όλοι οι μήνες έχουν 30 μέρες</a:t>
            </a:r>
            <a:r>
              <a:rPr lang="en-US" dirty="0" smtClean="0"/>
              <a:t>)</a:t>
            </a:r>
            <a:r>
              <a:rPr lang="el-GR" dirty="0" smtClean="0"/>
              <a:t>.</a:t>
            </a:r>
          </a:p>
        </p:txBody>
      </p:sp>
    </p:spTree>
    <p:extLst>
      <p:ext uri="{BB962C8B-B14F-4D97-AF65-F5344CB8AC3E}">
        <p14:creationId xmlns:p14="http://schemas.microsoft.com/office/powerpoint/2010/main" val="345944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style>
          <a:lnRef idx="2">
            <a:schemeClr val="accent2">
              <a:shade val="50000"/>
            </a:schemeClr>
          </a:lnRef>
          <a:fillRef idx="1">
            <a:schemeClr val="accent2"/>
          </a:fillRef>
          <a:effectRef idx="0">
            <a:schemeClr val="accent2"/>
          </a:effectRef>
          <a:fontRef idx="minor">
            <a:schemeClr val="lt1"/>
          </a:fontRef>
        </p:style>
        <p:txBody>
          <a:bodyPr>
            <a:normAutofit fontScale="92500"/>
          </a:bodyPr>
          <a:lstStyle/>
          <a:p>
            <a:pPr marL="0" indent="0">
              <a:buNone/>
            </a:pPr>
            <a:r>
              <a:rPr lang="el-GR" dirty="0" smtClean="0"/>
              <a:t>ΑΣΚΗΣΗ_2.Να κατασκευαστεί πρόγραμμα το οποίο θα κατεσκ</a:t>
            </a:r>
            <a:r>
              <a:rPr lang="el-GR" dirty="0"/>
              <a:t>ε</a:t>
            </a:r>
            <a:r>
              <a:rPr lang="el-GR" dirty="0" smtClean="0"/>
              <a:t>υάζει ένα πίνακα 5 γραμμών και 5 στηλών δυναμικά.ο πίνακας αυτός θα περιέχει  αποτελέσματα αγώνων(1 για νίκη της έντός έδρας ομάδας,2 για νίκη της εκτός έδρας ομάδας,0 για ισοπαλία).Οι τιμές θα εισάγωνται τυχαία</a:t>
            </a:r>
            <a:r>
              <a:rPr lang="en-US" dirty="0" smtClean="0"/>
              <a:t>(!!</a:t>
            </a:r>
            <a:r>
              <a:rPr lang="el-GR" dirty="0" smtClean="0"/>
              <a:t>Αν γραμμή και στήλη είναι ο ίδιος αριθμός θα πρέπει να εκχωρείτε η τιμή -1 καθώς μία ομάδα δεν μπορεί να αγωνιστεί ενάντια στον εαυτό της</a:t>
            </a:r>
            <a:r>
              <a:rPr lang="en-US" dirty="0" smtClean="0"/>
              <a:t>)</a:t>
            </a:r>
            <a:r>
              <a:rPr lang="el-GR" dirty="0" smtClean="0"/>
              <a:t> και θα πρέπει να είναι οι τρεις παραπάνω αποδεκτές τιμές</a:t>
            </a:r>
            <a:r>
              <a:rPr lang="en-US" dirty="0" smtClean="0"/>
              <a:t>.</a:t>
            </a:r>
            <a:r>
              <a:rPr lang="el-GR" dirty="0" smtClean="0"/>
              <a:t>Επίσης να κατασκευάστει ένας πίνακας αλφαριθμητικών 5 θέσεων που θα έχει τα ονόματα 5 ομάδων (Οι τιμές να εισάγωνται από τον χρήστη).Να κατασκευαστεί συνάρτηση η οποία θα επιστρέφει πόσες νίκες πόσες ήττες και πόσες ισοπαλίες</a:t>
            </a:r>
            <a:r>
              <a:rPr lang="el-GR" dirty="0"/>
              <a:t> </a:t>
            </a:r>
            <a:r>
              <a:rPr lang="el-GR" dirty="0" smtClean="0"/>
              <a:t>είχε η κάθε ομάδα.Να κατασκευαστεί συνάρτηση η οποία σε ένα πίνακα 5 θέσεων θα αποθηκευεί τους βαθμούς κάθε ομάδας(3 για νίκη,1 για ισοπαλία).Τέλος να δημιουργηθει συνάρτηση που να κατασκευάζει το το ταμπλό της βαθμολογίας(</a:t>
            </a:r>
            <a:r>
              <a:rPr lang="en-US" dirty="0" smtClean="0"/>
              <a:t>rank</a:t>
            </a:r>
            <a:r>
              <a:rPr lang="el-GR" dirty="0" smtClean="0"/>
              <a:t> </a:t>
            </a:r>
            <a:r>
              <a:rPr lang="en-US" dirty="0" smtClean="0"/>
              <a:t>team points</a:t>
            </a:r>
            <a:r>
              <a:rPr lang="el-GR" dirty="0" smtClean="0"/>
              <a:t>),το οποίο θα εμφανίζεται στην κύρια συνάρτηση</a:t>
            </a:r>
            <a:r>
              <a:rPr lang="en-US" dirty="0" smtClean="0"/>
              <a:t>.</a:t>
            </a:r>
            <a:r>
              <a:rPr lang="el-GR" dirty="0" smtClean="0"/>
              <a:t>Οι παραπάνω διαδικασία του πρωταθλήματος θα εκτελείται όσο ο χρήστης δεν πατάει το πλήκτρο </a:t>
            </a:r>
            <a:r>
              <a:rPr lang="en-US" dirty="0" smtClean="0"/>
              <a:t>q.</a:t>
            </a:r>
            <a:endParaRPr lang="en-US" dirty="0"/>
          </a:p>
        </p:txBody>
      </p:sp>
    </p:spTree>
    <p:extLst>
      <p:ext uri="{BB962C8B-B14F-4D97-AF65-F5344CB8AC3E}">
        <p14:creationId xmlns:p14="http://schemas.microsoft.com/office/powerpoint/2010/main" val="381181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370</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ΠΡΟΓΡΑΜΜΑΤΙΣΜΟΣ 2- ΕΠΑΝΑΛΗΠΤΙΚΕΣ ΑΣΚΗΣΕΙΣ</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ΠΡΟΓΡΑΜΜΑΤΙΣΜΟΣ 2- ΕΠΑΝΑΛΗΠΤΙΚΕΣ ΑΣΚΗΣΕΙΣ</dc:title>
  <dc:creator>Βασίλης Νάστος</dc:creator>
  <cp:lastModifiedBy>Βασίλης Νάστος</cp:lastModifiedBy>
  <cp:revision>16</cp:revision>
  <dcterms:created xsi:type="dcterms:W3CDTF">2020-04-20T19:33:20Z</dcterms:created>
  <dcterms:modified xsi:type="dcterms:W3CDTF">2020-05-09T13:02:06Z</dcterms:modified>
</cp:coreProperties>
</file>