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DE60E-1B00-4302-B5A2-34F00119F96E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2EB0-D41D-4ACE-A4CE-5C95141E5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04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DE60E-1B00-4302-B5A2-34F00119F96E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2EB0-D41D-4ACE-A4CE-5C95141E5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09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DE60E-1B00-4302-B5A2-34F00119F96E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2EB0-D41D-4ACE-A4CE-5C95141E5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25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DE60E-1B00-4302-B5A2-34F00119F96E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2EB0-D41D-4ACE-A4CE-5C95141E5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09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DE60E-1B00-4302-B5A2-34F00119F96E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2EB0-D41D-4ACE-A4CE-5C95141E5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62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DE60E-1B00-4302-B5A2-34F00119F96E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2EB0-D41D-4ACE-A4CE-5C95141E5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DE60E-1B00-4302-B5A2-34F00119F96E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2EB0-D41D-4ACE-A4CE-5C95141E5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1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DE60E-1B00-4302-B5A2-34F00119F96E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2EB0-D41D-4ACE-A4CE-5C95141E5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129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DE60E-1B00-4302-B5A2-34F00119F96E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2EB0-D41D-4ACE-A4CE-5C95141E5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7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DE60E-1B00-4302-B5A2-34F00119F96E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2EB0-D41D-4ACE-A4CE-5C95141E5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83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DE60E-1B00-4302-B5A2-34F00119F96E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2EB0-D41D-4ACE-A4CE-5C95141E5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69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DE60E-1B00-4302-B5A2-34F00119F96E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22EB0-D41D-4ACE-A4CE-5C95141E5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42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STRUCTS-EXTRA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COURSE-5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55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71155"/>
            <a:ext cx="10515600" cy="5538651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365127"/>
            <a:ext cx="10515600" cy="7060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mtClean="0"/>
              <a:t>ΠΑΡΑΔΕΙΓΜΑ_1[ΛΥΣΗ]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86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7"/>
            <a:ext cx="10515600" cy="7060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ΠΑΡΑΔΕΙΓΜΑ_2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071563"/>
            <a:ext cx="10515600" cy="533717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l-GR" sz="2400" dirty="0" smtClean="0"/>
              <a:t>Να κατασκευαστεί μία δομή η οποία θα αναπαριστα προιόντα.Η Δομή θα έχει σαν δεδομένα το αναγνωριστικό του προιόντος(</a:t>
            </a:r>
            <a:r>
              <a:rPr lang="en-US" sz="2400" dirty="0" smtClean="0"/>
              <a:t>id</a:t>
            </a:r>
            <a:r>
              <a:rPr lang="el-GR" sz="2400" dirty="0" smtClean="0"/>
              <a:t>)</a:t>
            </a:r>
            <a:r>
              <a:rPr lang="en-US" sz="2400" dirty="0" smtClean="0"/>
              <a:t>,</a:t>
            </a:r>
            <a:r>
              <a:rPr lang="el-GR" sz="2400" dirty="0" smtClean="0"/>
              <a:t>την  κατηγορία(</a:t>
            </a:r>
            <a:r>
              <a:rPr lang="en-US" sz="2400" dirty="0" smtClean="0"/>
              <a:t>category</a:t>
            </a:r>
            <a:r>
              <a:rPr lang="el-GR" sz="2400" dirty="0" smtClean="0"/>
              <a:t>) του προιόντος και</a:t>
            </a:r>
            <a:r>
              <a:rPr lang="en-US" sz="2400" dirty="0" smtClean="0"/>
              <a:t> </a:t>
            </a:r>
            <a:r>
              <a:rPr lang="el-GR" sz="2400" dirty="0" smtClean="0"/>
              <a:t>την τιμή του(</a:t>
            </a:r>
            <a:r>
              <a:rPr lang="en-US" sz="2400" dirty="0" smtClean="0"/>
              <a:t>price</a:t>
            </a:r>
            <a:r>
              <a:rPr lang="el-GR" sz="2400" dirty="0" smtClean="0"/>
              <a:t>)</a:t>
            </a:r>
            <a:r>
              <a:rPr lang="en-US" sz="2400" dirty="0" smtClean="0"/>
              <a:t>.</a:t>
            </a:r>
          </a:p>
          <a:p>
            <a:r>
              <a:rPr lang="el-GR" sz="2400" dirty="0" smtClean="0"/>
              <a:t>Να κατασκευαστεί συνάρτηση η οποία θα εισάγει από ένα αρχείο τα δεδομένα για το προιόν.</a:t>
            </a:r>
          </a:p>
          <a:p>
            <a:r>
              <a:rPr lang="el-GR" sz="2400" dirty="0" smtClean="0"/>
              <a:t>Να κατασκευαστεί συνάρτηση η οποία θα δέχεται σαν όρισμα ένα προιόν και θα κάνει αναζήτηση στον πίνακα για το προιόν και θα εμφανίζει τα αντίστοιχα αποτελέσματα.</a:t>
            </a:r>
          </a:p>
          <a:p>
            <a:r>
              <a:rPr lang="el-GR" sz="2400" dirty="0" smtClean="0"/>
              <a:t>Να κατασκευαστεί συνάρτηση η οποία θα δέχεται σαν όρισμα το όνομα της κατηγορίας ενός προιόντος και θα εμφανίζει τα προιόντα που υπάρχουν σε αυτήν την κατηγορία.</a:t>
            </a:r>
          </a:p>
          <a:p>
            <a:r>
              <a:rPr lang="el-GR" sz="2400" dirty="0" smtClean="0"/>
              <a:t>Να κατασκευαστεί συνάρτηση η οποία θα εκτυπώνει όλα τα προιόντα  από το αρχείο.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0076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38200" y="365127"/>
            <a:ext cx="10515600" cy="7060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ΠΑΡΑΔΕΙΓΜΑ_2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71155"/>
            <a:ext cx="10515600" cy="532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89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7"/>
            <a:ext cx="10515600" cy="7060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ΠΑΡΑΔΕΙΓΜΑ_2</a:t>
            </a:r>
            <a:r>
              <a:rPr lang="en-US" dirty="0" smtClean="0"/>
              <a:t>[</a:t>
            </a:r>
            <a:r>
              <a:rPr lang="el-GR" dirty="0" smtClean="0"/>
              <a:t>Συνάρτηση εύρεσης μεγέθους αρχείου</a:t>
            </a:r>
            <a:r>
              <a:rPr lang="en-US" dirty="0" smtClean="0"/>
              <a:t>]</a:t>
            </a:r>
            <a:r>
              <a:rPr lang="el-GR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71154"/>
            <a:ext cx="10515600" cy="553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789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365127"/>
            <a:ext cx="10515600" cy="7060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ΠΑΡΑΔΕΙΓΜΑ_2[ΦΟΡΤΩΣΗ ΣΕ ΠΙΝΑΚΑ ΑΠΟ ΤΟ ΑΡΧΕΙΟ]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71155"/>
            <a:ext cx="10515600" cy="549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70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7"/>
            <a:ext cx="10515600" cy="7060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ΠΑΡΑΔΕΙΓΜΑ_2[ΕΥΡΕΣΗ ΜΕ ΒΑΣΗ ΤΗΝ ΚΑΤΗΓΟΡΙΑ].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71155"/>
            <a:ext cx="10515600" cy="550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633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7"/>
            <a:ext cx="10515600" cy="7060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ΠΑΡΑΔΕΙΓΜΑ_2[ΚΥΡΙΑ ΣΥΝΑΡΤΗΣΗ]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71155"/>
            <a:ext cx="10492518" cy="547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709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38200" y="365127"/>
            <a:ext cx="10515600" cy="7060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ΠΑΡΑΔΕΙΓΜΑ_2[ΚΑΤΑΣΚΕΥΗ ΚΥΡΙΟΥ ΜΕΝΟΥ]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71155"/>
            <a:ext cx="10515600" cy="516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007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7"/>
            <a:ext cx="10515600" cy="7060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ΠΑΡΑΔΕΙΓΜΑ_2[ΕΠΙΛΟΓΕΣ]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71155"/>
            <a:ext cx="10515600" cy="561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258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1154"/>
            <a:ext cx="10515600" cy="542543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l-GR" sz="2400" dirty="0" smtClean="0"/>
              <a:t>1.Για </a:t>
            </a:r>
            <a:r>
              <a:rPr lang="el-GR" sz="2400" dirty="0"/>
              <a:t>τους υπαλλήλους μιας εταιρείας θέλουμε να καταγράψουμε τα εξής </a:t>
            </a:r>
            <a:r>
              <a:rPr lang="el-GR" sz="2400" dirty="0" smtClean="0"/>
              <a:t> στοιχεία</a:t>
            </a:r>
            <a:r>
              <a:rPr lang="el-GR" sz="2400" dirty="0"/>
              <a:t>: </a:t>
            </a:r>
            <a:r>
              <a:rPr lang="el-GR" sz="2400" dirty="0" smtClean="0"/>
              <a:t>επίθετο</a:t>
            </a:r>
            <a:r>
              <a:rPr lang="el-GR" sz="2400" dirty="0"/>
              <a:t>, </a:t>
            </a:r>
            <a:r>
              <a:rPr lang="el-GR" sz="2400" dirty="0" smtClean="0"/>
              <a:t> </a:t>
            </a:r>
            <a:r>
              <a:rPr lang="el-GR" sz="2400" dirty="0"/>
              <a:t>όνομα, </a:t>
            </a:r>
            <a:r>
              <a:rPr lang="el-GR" sz="2400" dirty="0" smtClean="0"/>
              <a:t>ηλικία</a:t>
            </a:r>
            <a:r>
              <a:rPr lang="el-GR" sz="2400" dirty="0"/>
              <a:t>, </a:t>
            </a:r>
            <a:r>
              <a:rPr lang="el-GR" sz="2400" dirty="0" smtClean="0"/>
              <a:t>φύλο</a:t>
            </a:r>
            <a:r>
              <a:rPr lang="el-GR" sz="2400" dirty="0"/>
              <a:t>, </a:t>
            </a:r>
            <a:r>
              <a:rPr lang="el-GR" sz="2400" dirty="0" smtClean="0"/>
              <a:t>κιν</a:t>
            </a:r>
            <a:r>
              <a:rPr lang="el-GR" sz="2400" dirty="0"/>
              <a:t>. τηλέφωνο και </a:t>
            </a:r>
            <a:r>
              <a:rPr lang="el-GR" sz="2400" dirty="0" smtClean="0"/>
              <a:t>μισθούς </a:t>
            </a:r>
            <a:r>
              <a:rPr lang="el-GR" sz="2400" dirty="0"/>
              <a:t>των τελευταίων 3 ετών. </a:t>
            </a:r>
            <a:endParaRPr lang="en-US" sz="2400" dirty="0"/>
          </a:p>
          <a:p>
            <a:r>
              <a:rPr lang="el-GR" sz="2400" dirty="0" smtClean="0"/>
              <a:t>Να </a:t>
            </a:r>
            <a:r>
              <a:rPr lang="el-GR" sz="2400" dirty="0"/>
              <a:t>προτείνετε μία δομή (struct) C με το όνομα </a:t>
            </a:r>
            <a:r>
              <a:rPr lang="el-GR" sz="2400" dirty="0" smtClean="0"/>
              <a:t>emp</a:t>
            </a:r>
            <a:r>
              <a:rPr lang="en-US" sz="2400" dirty="0" err="1" smtClean="0"/>
              <a:t>loyee</a:t>
            </a:r>
            <a:r>
              <a:rPr lang="el-GR" sz="2400" dirty="0" smtClean="0"/>
              <a:t> </a:t>
            </a:r>
            <a:r>
              <a:rPr lang="el-GR" sz="2400" dirty="0"/>
              <a:t>που να επιτρέπει την ομαδοποίηση αυτών των στοιχείων. </a:t>
            </a:r>
            <a:r>
              <a:rPr lang="el-GR" sz="2400" dirty="0" smtClean="0"/>
              <a:t>Να </a:t>
            </a:r>
            <a:r>
              <a:rPr lang="el-GR" sz="2400" dirty="0"/>
              <a:t>γράψετε ένα πρόγραμμα C για την επεξεργασία των στοιχείων </a:t>
            </a:r>
            <a:r>
              <a:rPr lang="en-US" sz="2400" dirty="0" smtClean="0"/>
              <a:t>10</a:t>
            </a:r>
            <a:r>
              <a:rPr lang="el-GR" sz="2400" dirty="0" smtClean="0"/>
              <a:t> </a:t>
            </a:r>
            <a:r>
              <a:rPr lang="el-GR" sz="2400" dirty="0"/>
              <a:t>υπαλλήλων. </a:t>
            </a:r>
            <a:endParaRPr lang="en-US" sz="2400" dirty="0" smtClean="0"/>
          </a:p>
          <a:p>
            <a:r>
              <a:rPr lang="el-GR" sz="2400" dirty="0" smtClean="0"/>
              <a:t> </a:t>
            </a:r>
            <a:r>
              <a:rPr lang="el-GR" sz="2400" dirty="0"/>
              <a:t>Εισαγωγή από το χρήστη των πιο πάνω στοιχείων για τον κάθε υπάλληλο. </a:t>
            </a:r>
            <a:endParaRPr lang="en-US" sz="2400" dirty="0"/>
          </a:p>
          <a:p>
            <a:r>
              <a:rPr lang="el-GR" sz="2400" dirty="0" smtClean="0"/>
              <a:t>Για </a:t>
            </a:r>
            <a:r>
              <a:rPr lang="el-GR" sz="2400" dirty="0"/>
              <a:t>τον κάθε υπάλληλο υπολογισμός του μέσου όρου των μισθών των 3 τελευταίων ετών. </a:t>
            </a:r>
            <a:r>
              <a:rPr lang="el-GR" sz="2400" dirty="0" smtClean="0"/>
              <a:t>Για </a:t>
            </a:r>
            <a:r>
              <a:rPr lang="el-GR" sz="2400" dirty="0"/>
              <a:t>το τελευταίο έτος, ο μέσος όρος των μισθών των υπαλλήλων. </a:t>
            </a:r>
            <a:endParaRPr lang="en-US" sz="2400" dirty="0"/>
          </a:p>
          <a:p>
            <a:r>
              <a:rPr lang="el-GR" sz="2400" dirty="0" smtClean="0"/>
              <a:t>Τα </a:t>
            </a:r>
            <a:r>
              <a:rPr lang="el-GR" sz="2400" dirty="0"/>
              <a:t>στοιχεία του υπαλλήλου με τον μεγαλύτερο μισθό στο τελευταίο </a:t>
            </a:r>
            <a:r>
              <a:rPr lang="el-GR" sz="2400" dirty="0" smtClean="0"/>
              <a:t>έτος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65127"/>
            <a:ext cx="10515600" cy="7060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ΑΣΚΗΣΕΙΣ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141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838200" y="375394"/>
            <a:ext cx="10381488" cy="777186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l-GR" dirty="0" smtClean="0"/>
              <a:t>ΕΙΣΑΓΩΓΗ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52580"/>
            <a:ext cx="10381488" cy="541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24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1155"/>
            <a:ext cx="10515600" cy="532093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l-GR" dirty="0"/>
              <a:t>2. </a:t>
            </a:r>
            <a:r>
              <a:rPr lang="el-GR" sz="2400" dirty="0"/>
              <a:t>Για ένα σύνολο αυτοκινήτων υπάρχουν τα εξής στοιχεία:  ΑΡΙΘΜΟΣ (μόνο το αριθμητικό μέρος</a:t>
            </a:r>
            <a:r>
              <a:rPr lang="el-GR" sz="2400" dirty="0" smtClean="0"/>
              <a:t>): </a:t>
            </a:r>
            <a:r>
              <a:rPr lang="el-GR" sz="2400" dirty="0"/>
              <a:t>π.χ. 4352 </a:t>
            </a:r>
            <a:r>
              <a:rPr lang="el-GR" sz="2400" dirty="0" smtClean="0"/>
              <a:t>, </a:t>
            </a:r>
            <a:r>
              <a:rPr lang="el-GR" sz="2400" dirty="0"/>
              <a:t>ΧΡΩΜΑ: π.χ. RED ,</a:t>
            </a:r>
            <a:r>
              <a:rPr lang="el-GR" sz="2400" dirty="0" smtClean="0"/>
              <a:t>ΚΑΤΑΣΚΕΥΑΣΤΗΣ</a:t>
            </a:r>
            <a:r>
              <a:rPr lang="el-GR" sz="2400" dirty="0"/>
              <a:t>: π.χ. ALFA-ROMEO ,</a:t>
            </a:r>
            <a:r>
              <a:rPr lang="el-GR" sz="2400" dirty="0" smtClean="0"/>
              <a:t>ΗΜΕΡΟΜΗΝΙΑ </a:t>
            </a:r>
            <a:r>
              <a:rPr lang="el-GR" sz="2400" dirty="0"/>
              <a:t>ΚΑΤΑΣΚΕΥΗΣ: π.χ. 2005 </a:t>
            </a:r>
            <a:r>
              <a:rPr lang="el-GR" sz="2400" dirty="0" smtClean="0"/>
              <a:t>.Τα </a:t>
            </a:r>
            <a:r>
              <a:rPr lang="el-GR" sz="2400" dirty="0"/>
              <a:t>στοιχεία των αυτοκινήτων αποθηκεύονται στο αρχείο CARS.TXT. </a:t>
            </a:r>
            <a:endParaRPr lang="el-GR" sz="2400" dirty="0" smtClean="0"/>
          </a:p>
          <a:p>
            <a:pPr marL="0" indent="0">
              <a:buNone/>
            </a:pPr>
            <a:r>
              <a:rPr lang="el-GR" sz="2400" dirty="0" smtClean="0"/>
              <a:t>Σε </a:t>
            </a:r>
            <a:r>
              <a:rPr lang="el-GR" sz="2400" dirty="0"/>
              <a:t>κάθε γραμμή του αρχείου υπάρχει μία εγγραφή με τα στοιχεία ενός αυτοκινήτου ως εξής: </a:t>
            </a:r>
            <a:r>
              <a:rPr lang="el-GR" sz="2400" dirty="0" smtClean="0"/>
              <a:t>,ΑΡΙΘΜΟΣ </a:t>
            </a:r>
            <a:r>
              <a:rPr lang="el-GR" sz="2400" dirty="0"/>
              <a:t>ΧΡΩΜΑ ΚΑΤΑΣΚΕΥΑΣΤΗΣ ΗΜΕΡΟΜΗΝΙΑ </a:t>
            </a:r>
          </a:p>
          <a:p>
            <a:r>
              <a:rPr lang="el-GR" sz="2400" dirty="0" smtClean="0"/>
              <a:t>Να </a:t>
            </a:r>
            <a:r>
              <a:rPr lang="el-GR" sz="2400" dirty="0"/>
              <a:t>γραφεί πρόγραμμα C που αφού διαβάσει τα στοιχεία των αυτοκινήτων θα υπολογίζει: </a:t>
            </a:r>
            <a:r>
              <a:rPr lang="el-GR" sz="2400" dirty="0" smtClean="0"/>
              <a:t> </a:t>
            </a:r>
          </a:p>
          <a:p>
            <a:r>
              <a:rPr lang="el-GR" sz="2400" dirty="0" smtClean="0"/>
              <a:t>Τι </a:t>
            </a:r>
            <a:r>
              <a:rPr lang="el-GR" sz="2400" dirty="0"/>
              <a:t>ποσοστό των αυτοκινήτων κατασκευάστηκαν το 2006 </a:t>
            </a:r>
            <a:r>
              <a:rPr lang="el-GR" sz="2400" dirty="0" smtClean="0"/>
              <a:t>.</a:t>
            </a:r>
          </a:p>
          <a:p>
            <a:r>
              <a:rPr lang="el-GR" sz="2400" dirty="0" smtClean="0"/>
              <a:t>Τη </a:t>
            </a:r>
            <a:r>
              <a:rPr lang="el-GR" sz="2400" dirty="0"/>
              <a:t>διαφορά σε σχέση με το 2005 και </a:t>
            </a:r>
            <a:r>
              <a:rPr lang="el-GR" sz="2400"/>
              <a:t>το </a:t>
            </a:r>
            <a:r>
              <a:rPr lang="el-GR" sz="2400" smtClean="0"/>
              <a:t>2004.</a:t>
            </a: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65127"/>
            <a:ext cx="10515600" cy="7060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ΑΣΚΗΣΕΙΣ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473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360" y="190954"/>
            <a:ext cx="10119360" cy="10160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1.</a:t>
            </a:r>
            <a:r>
              <a:rPr lang="el-GR" dirty="0" smtClean="0"/>
              <a:t>ΜΕΤΑΒΛΗΤΕΣ ΚΑΙ ΔΕΙΚΤΕΣ ΣΕ ΔΟΜΕΣ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" y="1206954"/>
            <a:ext cx="10119360" cy="5472520"/>
          </a:xfrm>
        </p:spPr>
      </p:pic>
    </p:spTree>
    <p:extLst>
      <p:ext uri="{BB962C8B-B14F-4D97-AF65-F5344CB8AC3E}">
        <p14:creationId xmlns:p14="http://schemas.microsoft.com/office/powerpoint/2010/main" val="276178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429768"/>
            <a:ext cx="10381488" cy="777186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l-GR" dirty="0" smtClean="0"/>
              <a:t>2.ΔΟΜΕΣ ΚΑΙ ΣΥΝΑΡΤΗΣΕΙΣ</a:t>
            </a:r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06954"/>
            <a:ext cx="10381488" cy="530357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62504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06954"/>
            <a:ext cx="10381488" cy="5385435"/>
          </a:xfrm>
        </p:spPr>
      </p:pic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838200" y="429768"/>
            <a:ext cx="10381488" cy="777186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l-GR" dirty="0" smtClean="0"/>
              <a:t>2.ΔΟΜΕΣ ΚΑΙ </a:t>
            </a:r>
            <a:r>
              <a:rPr lang="el-GR" dirty="0" smtClean="0"/>
              <a:t>ΣΥΝΑΡΤΗΣΕΙΣ[ΣΥΝΕΧΕΙΑ]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7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161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l-GR" dirty="0" smtClean="0"/>
              <a:t>3.ΓΕΝΙΚΑ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6286"/>
            <a:ext cx="10515600" cy="496649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l-GR" sz="2400" dirty="0" smtClean="0"/>
              <a:t>Ένα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l-GR" sz="2400" dirty="0" smtClean="0"/>
              <a:t>μας επιτρέπει να εισάγωγουμε </a:t>
            </a:r>
            <a:r>
              <a:rPr lang="en-US" sz="2400" dirty="0" smtClean="0"/>
              <a:t>custom </a:t>
            </a:r>
            <a:r>
              <a:rPr lang="el-GR" sz="2400" dirty="0" smtClean="0"/>
              <a:t>τύπους στα προγράμματα μας.</a:t>
            </a:r>
          </a:p>
          <a:p>
            <a:r>
              <a:rPr lang="el-GR" sz="2400" dirty="0" smtClean="0"/>
              <a:t>Ένα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l-GR" sz="2400" dirty="0" smtClean="0"/>
              <a:t>περιέχει παραπάνω από 1 αριθμητικά δεδομένα.</a:t>
            </a:r>
          </a:p>
          <a:p>
            <a:r>
              <a:rPr lang="el-GR" sz="2400" dirty="0" smtClean="0"/>
              <a:t>Για να συγκρίνω μεταβλητές πρέπει να τις συγκρίνω με βάση ένα αριθμητικό δεδομένο.</a:t>
            </a:r>
          </a:p>
          <a:p>
            <a:r>
              <a:rPr lang="el-GR" sz="2400" dirty="0" smtClean="0"/>
              <a:t>Μπορώ να εκχωρήσω ένα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l-GR" sz="2400" dirty="0" smtClean="0"/>
              <a:t>σε ένα άλλο.</a:t>
            </a:r>
          </a:p>
          <a:p>
            <a:r>
              <a:rPr lang="el-GR" sz="2400" dirty="0" smtClean="0"/>
              <a:t>Απευθείας αρχικοποίηση σε </a:t>
            </a:r>
            <a:r>
              <a:rPr lang="en-US" sz="2400" dirty="0" err="1" smtClean="0"/>
              <a:t>struct</a:t>
            </a:r>
            <a:r>
              <a:rPr lang="en-US" sz="2400" dirty="0" smtClean="0"/>
              <a:t>.(</a:t>
            </a:r>
            <a:r>
              <a:rPr lang="el-GR" sz="2400" dirty="0" smtClean="0"/>
              <a:t>Π.χ </a:t>
            </a:r>
            <a:r>
              <a:rPr lang="en-US" sz="2400" dirty="0" smtClean="0"/>
              <a:t>point) point p1={2,5};</a:t>
            </a:r>
          </a:p>
          <a:p>
            <a:r>
              <a:rPr lang="en-US" sz="2400" dirty="0" smtClean="0"/>
              <a:t>T</a:t>
            </a:r>
            <a:r>
              <a:rPr lang="el-GR" sz="2400" dirty="0" smtClean="0"/>
              <a:t>α </a:t>
            </a:r>
            <a:r>
              <a:rPr lang="en-US" sz="2400" dirty="0" err="1" smtClean="0"/>
              <a:t>structs</a:t>
            </a:r>
            <a:r>
              <a:rPr lang="en-US" sz="2400" dirty="0" smtClean="0"/>
              <a:t> </a:t>
            </a:r>
            <a:r>
              <a:rPr lang="el-GR" sz="2400" dirty="0" smtClean="0"/>
              <a:t>όπως και οι υπόλοιποι τύποι δεδομένων μπορούν να χρησιμοποιηθούν σε συναρτήσεις και να δεσμέυσουν δυναμικά μνήμη.</a:t>
            </a:r>
          </a:p>
          <a:p>
            <a:r>
              <a:rPr lang="el-GR" sz="2400" dirty="0" smtClean="0"/>
              <a:t>Κλήση τιμής από κάποιο </a:t>
            </a:r>
            <a:r>
              <a:rPr lang="en-US" sz="2400" dirty="0" err="1" smtClean="0"/>
              <a:t>struct</a:t>
            </a:r>
            <a:r>
              <a:rPr lang="el-GR" sz="2400" dirty="0" smtClean="0"/>
              <a:t>(Π.Χ </a:t>
            </a:r>
            <a:r>
              <a:rPr lang="en-US" sz="2400" dirty="0" smtClean="0"/>
              <a:t>p1.x</a:t>
            </a:r>
            <a:r>
              <a:rPr lang="el-GR" sz="2400" dirty="0" smtClean="0"/>
              <a:t>).</a:t>
            </a:r>
          </a:p>
          <a:p>
            <a:r>
              <a:rPr lang="el-GR" sz="2400" dirty="0" smtClean="0"/>
              <a:t>Κλήση τιμής από δείκτη </a:t>
            </a:r>
            <a:r>
              <a:rPr lang="en-US" sz="2400" dirty="0" err="1" smtClean="0"/>
              <a:t>struct</a:t>
            </a:r>
            <a:r>
              <a:rPr lang="en-US" sz="2400" dirty="0" smtClean="0"/>
              <a:t>(</a:t>
            </a:r>
            <a:r>
              <a:rPr lang="el-GR" sz="2400" dirty="0" smtClean="0"/>
              <a:t>Π.Χ </a:t>
            </a:r>
            <a:r>
              <a:rPr lang="en-US" sz="2400" dirty="0" smtClean="0"/>
              <a:t>p1-&gt;x).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731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011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l-GR" dirty="0" smtClean="0"/>
              <a:t>ΠΑΡΑΔΕΙΓΜΑ_1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8136"/>
            <a:ext cx="10515600" cy="527608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l-GR" dirty="0" smtClean="0"/>
              <a:t>Να κατασκευαστεί μία δομή η οποία θα αναπαριστά εργαζόμενους με αριθμητικά δεδομένα το όνομα του εργαζόμενου,το μισθό του.</a:t>
            </a:r>
          </a:p>
          <a:p>
            <a:r>
              <a:rPr lang="el-GR" dirty="0" smtClean="0"/>
              <a:t>Να κατασκευαστεί συνάρτηση η οποία θα ταξινομεί τους εργαζόμενους με βάση τον μισθό τους.</a:t>
            </a:r>
          </a:p>
          <a:p>
            <a:r>
              <a:rPr lang="el-GR" dirty="0" smtClean="0"/>
              <a:t>Να κατασκευαστεί συνάρτηση η οποία θα </a:t>
            </a:r>
            <a:r>
              <a:rPr lang="el-GR" dirty="0" smtClean="0"/>
              <a:t>αποθηκεύει σε αρχείο τα δεδομένα μετά την ταξινόμιση</a:t>
            </a:r>
          </a:p>
          <a:p>
            <a:r>
              <a:rPr lang="el-GR" dirty="0" smtClean="0"/>
              <a:t>Στην </a:t>
            </a:r>
            <a:r>
              <a:rPr lang="el-GR" dirty="0" smtClean="0"/>
              <a:t>κύρια συνάρτηση να κατασευαστεί πίνακας για 10 εργαζομένους για τους οποίους οι τιμές θα εισάγωνται από τον χρήστη και να καλούνται οι παραπάνω συναρτήσεις.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06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06028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l-GR" dirty="0" smtClean="0"/>
              <a:t>ΠΑΡΑΔΕΙΓΜΑ_1[ΛΥΣΗ]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71155"/>
            <a:ext cx="10515600" cy="543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92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06028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l-GR" dirty="0" smtClean="0"/>
              <a:t>ΠΑΡΑΔΕΙΓΜΑ_1[ΛΥΣΗ]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71155"/>
            <a:ext cx="10515600" cy="5408022"/>
          </a:xfrm>
        </p:spPr>
      </p:pic>
    </p:spTree>
    <p:extLst>
      <p:ext uri="{BB962C8B-B14F-4D97-AF65-F5344CB8AC3E}">
        <p14:creationId xmlns:p14="http://schemas.microsoft.com/office/powerpoint/2010/main" val="78354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569</Words>
  <Application>Microsoft Office PowerPoint</Application>
  <PresentationFormat>Widescreen</PresentationFormat>
  <Paragraphs>48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STRUCTS-EXTRA</vt:lpstr>
      <vt:lpstr>ΕΙΣΑΓΩΓΗ</vt:lpstr>
      <vt:lpstr>1.ΜΕΤΑΒΛΗΤΕΣ ΚΑΙ ΔΕΙΚΤΕΣ ΣΕ ΔΟΜΕΣ</vt:lpstr>
      <vt:lpstr>2.ΔΟΜΕΣ ΚΑΙ ΣΥΝΑΡΤΗΣΕΙΣ</vt:lpstr>
      <vt:lpstr>2.ΔΟΜΕΣ ΚΑΙ ΣΥΝΑΡΤΗΣΕΙΣ[ΣΥΝΕΧΕΙΑ]</vt:lpstr>
      <vt:lpstr>3.ΓΕΝΙΚΑ</vt:lpstr>
      <vt:lpstr>ΠΑΡΑΔΕΙΓΜΑ_1</vt:lpstr>
      <vt:lpstr>ΠΑΡΑΔΕΙΓΜΑ_1[ΛΥΣΗ]</vt:lpstr>
      <vt:lpstr>ΠΑΡΑΔΕΙΓΜΑ_1[ΛΥΣΗ]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STRUCTS-EXTRA</dc:title>
  <dc:creator>Βασίλης Νάστος</dc:creator>
  <cp:lastModifiedBy>Βασίλης Νάστος</cp:lastModifiedBy>
  <cp:revision>20</cp:revision>
  <dcterms:created xsi:type="dcterms:W3CDTF">2020-05-15T05:43:19Z</dcterms:created>
  <dcterms:modified xsi:type="dcterms:W3CDTF">2020-05-16T11:10:14Z</dcterms:modified>
</cp:coreProperties>
</file>