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03FA839-2A44-45AA-9D78-AB478E1C6313}" type="datetimeFigureOut">
              <a:rPr lang="en-US" smtClean="0"/>
              <a:t>4/1/2020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9C3694-3851-4E48-888A-298658881197}" type="slidenum">
              <a:rPr lang="en-US" smtClean="0"/>
              <a:t>‹#›</a:t>
            </a:fld>
            <a:endParaRPr lang="en-US"/>
          </a:p>
        </p:txBody>
      </p:sp>
    </p:spTree>
    <p:extLst>
      <p:ext uri="{BB962C8B-B14F-4D97-AF65-F5344CB8AC3E}">
        <p14:creationId xmlns:p14="http://schemas.microsoft.com/office/powerpoint/2010/main" val="1968623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3FA839-2A44-45AA-9D78-AB478E1C6313}" type="datetimeFigureOut">
              <a:rPr lang="en-US" smtClean="0"/>
              <a:t>4/1/2020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9C3694-3851-4E48-888A-298658881197}" type="slidenum">
              <a:rPr lang="en-US" smtClean="0"/>
              <a:t>‹#›</a:t>
            </a:fld>
            <a:endParaRPr lang="en-US"/>
          </a:p>
        </p:txBody>
      </p:sp>
    </p:spTree>
    <p:extLst>
      <p:ext uri="{BB962C8B-B14F-4D97-AF65-F5344CB8AC3E}">
        <p14:creationId xmlns:p14="http://schemas.microsoft.com/office/powerpoint/2010/main" val="4104308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3FA839-2A44-45AA-9D78-AB478E1C6313}" type="datetimeFigureOut">
              <a:rPr lang="en-US" smtClean="0"/>
              <a:t>4/1/2020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9C3694-3851-4E48-888A-298658881197}" type="slidenum">
              <a:rPr lang="en-US" smtClean="0"/>
              <a:t>‹#›</a:t>
            </a:fld>
            <a:endParaRPr lang="en-US"/>
          </a:p>
        </p:txBody>
      </p:sp>
    </p:spTree>
    <p:extLst>
      <p:ext uri="{BB962C8B-B14F-4D97-AF65-F5344CB8AC3E}">
        <p14:creationId xmlns:p14="http://schemas.microsoft.com/office/powerpoint/2010/main" val="4026190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3FA839-2A44-45AA-9D78-AB478E1C6313}" type="datetimeFigureOut">
              <a:rPr lang="en-US" smtClean="0"/>
              <a:t>4/1/2020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9C3694-3851-4E48-888A-298658881197}" type="slidenum">
              <a:rPr lang="en-US" smtClean="0"/>
              <a:t>‹#›</a:t>
            </a:fld>
            <a:endParaRPr lang="en-US"/>
          </a:p>
        </p:txBody>
      </p:sp>
    </p:spTree>
    <p:extLst>
      <p:ext uri="{BB962C8B-B14F-4D97-AF65-F5344CB8AC3E}">
        <p14:creationId xmlns:p14="http://schemas.microsoft.com/office/powerpoint/2010/main" val="1822576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03FA839-2A44-45AA-9D78-AB478E1C6313}" type="datetimeFigureOut">
              <a:rPr lang="en-US" smtClean="0"/>
              <a:t>4/1/2020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9C3694-3851-4E48-888A-298658881197}" type="slidenum">
              <a:rPr lang="en-US" smtClean="0"/>
              <a:t>‹#›</a:t>
            </a:fld>
            <a:endParaRPr lang="en-US"/>
          </a:p>
        </p:txBody>
      </p:sp>
    </p:spTree>
    <p:extLst>
      <p:ext uri="{BB962C8B-B14F-4D97-AF65-F5344CB8AC3E}">
        <p14:creationId xmlns:p14="http://schemas.microsoft.com/office/powerpoint/2010/main" val="203467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03FA839-2A44-45AA-9D78-AB478E1C6313}" type="datetimeFigureOut">
              <a:rPr lang="en-US" smtClean="0"/>
              <a:t>4/1/2020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9C3694-3851-4E48-888A-298658881197}" type="slidenum">
              <a:rPr lang="en-US" smtClean="0"/>
              <a:t>‹#›</a:t>
            </a:fld>
            <a:endParaRPr lang="en-US"/>
          </a:p>
        </p:txBody>
      </p:sp>
    </p:spTree>
    <p:extLst>
      <p:ext uri="{BB962C8B-B14F-4D97-AF65-F5344CB8AC3E}">
        <p14:creationId xmlns:p14="http://schemas.microsoft.com/office/powerpoint/2010/main" val="1612563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03FA839-2A44-45AA-9D78-AB478E1C6313}" type="datetimeFigureOut">
              <a:rPr lang="en-US" smtClean="0"/>
              <a:t>4/1/2020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9C3694-3851-4E48-888A-298658881197}" type="slidenum">
              <a:rPr lang="en-US" smtClean="0"/>
              <a:t>‹#›</a:t>
            </a:fld>
            <a:endParaRPr lang="en-US"/>
          </a:p>
        </p:txBody>
      </p:sp>
    </p:spTree>
    <p:extLst>
      <p:ext uri="{BB962C8B-B14F-4D97-AF65-F5344CB8AC3E}">
        <p14:creationId xmlns:p14="http://schemas.microsoft.com/office/powerpoint/2010/main" val="1705232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03FA839-2A44-45AA-9D78-AB478E1C6313}" type="datetimeFigureOut">
              <a:rPr lang="en-US" smtClean="0"/>
              <a:t>4/1/2020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9C3694-3851-4E48-888A-298658881197}" type="slidenum">
              <a:rPr lang="en-US" smtClean="0"/>
              <a:t>‹#›</a:t>
            </a:fld>
            <a:endParaRPr lang="en-US"/>
          </a:p>
        </p:txBody>
      </p:sp>
    </p:spTree>
    <p:extLst>
      <p:ext uri="{BB962C8B-B14F-4D97-AF65-F5344CB8AC3E}">
        <p14:creationId xmlns:p14="http://schemas.microsoft.com/office/powerpoint/2010/main" val="3888742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3FA839-2A44-45AA-9D78-AB478E1C6313}" type="datetimeFigureOut">
              <a:rPr lang="en-US" smtClean="0"/>
              <a:t>4/1/2020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9C3694-3851-4E48-888A-298658881197}" type="slidenum">
              <a:rPr lang="en-US" smtClean="0"/>
              <a:t>‹#›</a:t>
            </a:fld>
            <a:endParaRPr lang="en-US"/>
          </a:p>
        </p:txBody>
      </p:sp>
    </p:spTree>
    <p:extLst>
      <p:ext uri="{BB962C8B-B14F-4D97-AF65-F5344CB8AC3E}">
        <p14:creationId xmlns:p14="http://schemas.microsoft.com/office/powerpoint/2010/main" val="3523728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03FA839-2A44-45AA-9D78-AB478E1C6313}" type="datetimeFigureOut">
              <a:rPr lang="en-US" smtClean="0"/>
              <a:t>4/1/2020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9C3694-3851-4E48-888A-298658881197}" type="slidenum">
              <a:rPr lang="en-US" smtClean="0"/>
              <a:t>‹#›</a:t>
            </a:fld>
            <a:endParaRPr lang="en-US"/>
          </a:p>
        </p:txBody>
      </p:sp>
    </p:spTree>
    <p:extLst>
      <p:ext uri="{BB962C8B-B14F-4D97-AF65-F5344CB8AC3E}">
        <p14:creationId xmlns:p14="http://schemas.microsoft.com/office/powerpoint/2010/main" val="2925795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03FA839-2A44-45AA-9D78-AB478E1C6313}" type="datetimeFigureOut">
              <a:rPr lang="en-US" smtClean="0"/>
              <a:t>4/1/2020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9C3694-3851-4E48-888A-298658881197}" type="slidenum">
              <a:rPr lang="en-US" smtClean="0"/>
              <a:t>‹#›</a:t>
            </a:fld>
            <a:endParaRPr lang="en-US"/>
          </a:p>
        </p:txBody>
      </p:sp>
    </p:spTree>
    <p:extLst>
      <p:ext uri="{BB962C8B-B14F-4D97-AF65-F5344CB8AC3E}">
        <p14:creationId xmlns:p14="http://schemas.microsoft.com/office/powerpoint/2010/main" val="3545567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3FA839-2A44-45AA-9D78-AB478E1C6313}" type="datetimeFigureOut">
              <a:rPr lang="en-US" smtClean="0"/>
              <a:t>4/1/2020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9C3694-3851-4E48-888A-298658881197}" type="slidenum">
              <a:rPr lang="en-US" smtClean="0"/>
              <a:t>‹#›</a:t>
            </a:fld>
            <a:endParaRPr lang="en-US"/>
          </a:p>
        </p:txBody>
      </p:sp>
    </p:spTree>
    <p:extLst>
      <p:ext uri="{BB962C8B-B14F-4D97-AF65-F5344CB8AC3E}">
        <p14:creationId xmlns:p14="http://schemas.microsoft.com/office/powerpoint/2010/main" val="3980499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3000" b="-2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l-GR" dirty="0" smtClean="0">
                <a:solidFill>
                  <a:srgbClr val="FF0000"/>
                </a:solidFill>
              </a:rPr>
              <a:t>ΠΡΟΓΡΑΜΜΑΤΙΣΜΟΣ_2</a:t>
            </a:r>
            <a:endParaRPr lang="en-US" dirty="0">
              <a:solidFill>
                <a:srgbClr val="FF0000"/>
              </a:solidFill>
            </a:endParaRPr>
          </a:p>
        </p:txBody>
      </p:sp>
      <p:sp>
        <p:nvSpPr>
          <p:cNvPr id="3" name="Subtitle 2"/>
          <p:cNvSpPr>
            <a:spLocks noGrp="1"/>
          </p:cNvSpPr>
          <p:nvPr>
            <p:ph type="subTitle" idx="1"/>
          </p:nvPr>
        </p:nvSpPr>
        <p:spPr/>
        <p:txBody>
          <a:bodyPr/>
          <a:lstStyle/>
          <a:p>
            <a:r>
              <a:rPr lang="el-GR" dirty="0" smtClean="0">
                <a:solidFill>
                  <a:srgbClr val="FF0000"/>
                </a:solidFill>
              </a:rPr>
              <a:t>ΣΕΤ-ΑΣΚΗΣΕΩΝ-2</a:t>
            </a:r>
            <a:endParaRPr lang="en-US" dirty="0">
              <a:solidFill>
                <a:srgbClr val="FF0000"/>
              </a:solidFill>
            </a:endParaRPr>
          </a:p>
        </p:txBody>
      </p:sp>
    </p:spTree>
    <p:extLst>
      <p:ext uri="{BB962C8B-B14F-4D97-AF65-F5344CB8AC3E}">
        <p14:creationId xmlns:p14="http://schemas.microsoft.com/office/powerpoint/2010/main" val="3465484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838200" y="209550"/>
            <a:ext cx="10515600" cy="6252210"/>
          </a:xfrm>
        </p:spPr>
        <p:txBody>
          <a:bodyPr>
            <a:normAutofit lnSpcReduction="10000"/>
          </a:bodyPr>
          <a:lstStyle/>
          <a:p>
            <a:pPr marL="0" indent="0">
              <a:buNone/>
            </a:pPr>
            <a:r>
              <a:rPr lang="el-GR" dirty="0" smtClean="0"/>
              <a:t>1.</a:t>
            </a:r>
            <a:r>
              <a:rPr lang="el-GR" b="1" dirty="0" smtClean="0"/>
              <a:t>Να </a:t>
            </a:r>
            <a:r>
              <a:rPr lang="el-GR" b="1" dirty="0"/>
              <a:t>κατεσκευαστεί συνάρτηση η οποία θα δέχεται σαν όρισμα ένα </a:t>
            </a:r>
            <a:r>
              <a:rPr lang="el-GR" b="1" dirty="0" smtClean="0"/>
              <a:t>  αλφαριθμητικό </a:t>
            </a:r>
            <a:r>
              <a:rPr lang="el-GR" b="1" dirty="0"/>
              <a:t>και θα πραγματοποιεί καταμέτρηση των πεζών γραμματων του αλφαριθμητικού.Στην κύρια συνάρτηση κατεσκευάστε ένα αλφαριθμητικό στο οποίο ο </a:t>
            </a:r>
            <a:r>
              <a:rPr lang="el-GR" b="1" dirty="0" smtClean="0"/>
              <a:t>χρήστης </a:t>
            </a:r>
            <a:r>
              <a:rPr lang="el-GR" b="1" dirty="0"/>
              <a:t>θα δίνει </a:t>
            </a:r>
            <a:r>
              <a:rPr lang="el-GR" b="1" dirty="0" smtClean="0"/>
              <a:t>τιμή</a:t>
            </a:r>
            <a:r>
              <a:rPr lang="el-GR" b="1" dirty="0"/>
              <a:t> </a:t>
            </a:r>
            <a:r>
              <a:rPr lang="el-GR" b="1" dirty="0" smtClean="0"/>
              <a:t>και εμφανίστε τα αποτελέσματα της συνάρτησης.</a:t>
            </a:r>
            <a:endParaRPr lang="el-GR" b="1" dirty="0" smtClean="0"/>
          </a:p>
          <a:p>
            <a:pPr marL="0" indent="0">
              <a:buNone/>
            </a:pPr>
            <a:r>
              <a:rPr lang="el-GR" dirty="0" smtClean="0"/>
              <a:t>2.</a:t>
            </a:r>
            <a:r>
              <a:rPr lang="el-GR" b="1" dirty="0"/>
              <a:t> Να κατασκευαστεί συνάρτηση η οποία να δέχεται σαν όρισμα ένα δυσδιάστατο πίνακα και να εμφανίζει το άθροιμα των γραμμων του πίνακα.Στην κύρια συνάρτηση να κατασκευάστει πίνακας 5(γραμμές)Χ5(στήλες),στον οποίο τιμές θα εισάγει ο χρήστης και να πραγματοποιηθεί η κλήση της συνάρτησης.</a:t>
            </a:r>
            <a:endParaRPr lang="en-US" dirty="0"/>
          </a:p>
          <a:p>
            <a:pPr marL="0" indent="0">
              <a:buNone/>
            </a:pPr>
            <a:r>
              <a:rPr lang="el-GR" dirty="0" smtClean="0"/>
              <a:t>3.</a:t>
            </a:r>
            <a:r>
              <a:rPr lang="el-GR" b="1" dirty="0"/>
              <a:t> Να κατασκευαστεί συνάρτηση η οποία θα δέχεται σαν όρισμα ένα δυσδιάστατο πίνακα και μία γραμμή και να επιστρέφει την θέση που βρίσκεται το μέγιστο στοιχείο της γραμμής.Στην κύρια συνάρτηση να κατεσκευαστεί πίνακας 5(γραμμές)Χ5(στήλες) και να πραγματοποιηθεί κλήση της συνάρτησης για της γραμμές 2 και 3 καθώς και εμφάνιση των αποτελεσμάτων τους.</a:t>
            </a:r>
            <a:endParaRPr lang="en-US" dirty="0"/>
          </a:p>
        </p:txBody>
      </p:sp>
    </p:spTree>
    <p:extLst>
      <p:ext uri="{BB962C8B-B14F-4D97-AF65-F5344CB8AC3E}">
        <p14:creationId xmlns:p14="http://schemas.microsoft.com/office/powerpoint/2010/main" val="1275862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4108"/>
            <a:ext cx="10515600" cy="5842855"/>
          </a:xfrm>
        </p:spPr>
        <p:txBody>
          <a:bodyPr>
            <a:normAutofit fontScale="92500"/>
          </a:bodyPr>
          <a:lstStyle/>
          <a:p>
            <a:pPr marL="0" indent="0">
              <a:buNone/>
            </a:pPr>
            <a:r>
              <a:rPr lang="el-GR" dirty="0" smtClean="0"/>
              <a:t>4.Να κατασκευαστεί πρόγραμμα,στο οποίο να δηλώνεται ένας δυσδιάστατος πίνακας </a:t>
            </a:r>
            <a:r>
              <a:rPr lang="en-US" dirty="0" smtClean="0"/>
              <a:t>lessons 5(</a:t>
            </a:r>
            <a:r>
              <a:rPr lang="el-GR" dirty="0" smtClean="0"/>
              <a:t>γραμμές</a:t>
            </a:r>
            <a:r>
              <a:rPr lang="en-US" dirty="0" smtClean="0"/>
              <a:t>)</a:t>
            </a:r>
            <a:r>
              <a:rPr lang="el-GR" dirty="0" smtClean="0"/>
              <a:t>Χ5(στήλες),οι τιμές του οποίου θα εισάγωνται από τον χρήστη.Στην συνέχεια να υπολογίζεται ο μέγιστος βαθμός για κάθε μάθημα καθώς και ο μέσος όρος κάθε μαθήματος και να εμφανίζονται τα αποτελέσματα τους.</a:t>
            </a:r>
          </a:p>
          <a:p>
            <a:pPr marL="0" indent="0">
              <a:buNone/>
            </a:pPr>
            <a:endParaRPr lang="el-GR" dirty="0" smtClean="0"/>
          </a:p>
          <a:p>
            <a:pPr marL="0" indent="0">
              <a:buNone/>
            </a:pPr>
            <a:r>
              <a:rPr lang="el-GR" dirty="0" smtClean="0"/>
              <a:t>5.Να κατασκευαστεί συνάρτηση η οποία θα δέχεται σαν όρισμα έναν δυσδιάστατο πίνακα ακεραίων και θα επιστρέφει τον συνολικό μέσο όρο του πίνακα.Στην κύρια συνάρτηση να κατασκευαστεί ένας πίνακας 3Χ3 που θα αρχικοποιήται με τιμές από τον χρήστη και θα εμφανίζει τον συνολικό μέσο όρο του πίνακα.</a:t>
            </a:r>
            <a:endParaRPr lang="en-US" dirty="0" smtClean="0"/>
          </a:p>
          <a:p>
            <a:pPr marL="0" indent="0">
              <a:buNone/>
            </a:pPr>
            <a:r>
              <a:rPr lang="en-US" dirty="0" smtClean="0"/>
              <a:t>6.N</a:t>
            </a:r>
            <a:r>
              <a:rPr lang="el-GR" dirty="0" smtClean="0"/>
              <a:t>α κατασκευαστεί πρόγραμμα το οποίο θα αρχικοποιεί με τιμές από τον χρήστη έναν πίνακα 3Χ3,έναν αριθμό γραμμής,έναν αριθμό στήλης και ενα ακόμη ακέραιο αριθμό και αν οι αριθμοί γραμμής και στήλης είναι έγκυροι να τροποποιεί το περιεχόμενο στις συγκεκριμένες θέσεις του πίνακα.</a:t>
            </a:r>
            <a:endParaRPr lang="en-US" dirty="0"/>
          </a:p>
        </p:txBody>
      </p:sp>
    </p:spTree>
    <p:extLst>
      <p:ext uri="{BB962C8B-B14F-4D97-AF65-F5344CB8AC3E}">
        <p14:creationId xmlns:p14="http://schemas.microsoft.com/office/powerpoint/2010/main" val="30221943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TotalTime>
  <Words>279</Words>
  <Application>Microsoft Office PowerPoint</Application>
  <PresentationFormat>Widescreen</PresentationFormat>
  <Paragraphs>9</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ΠΡΟΓΡΑΜΜΑΤΙΣΜΟΣ_2</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Βασίλης Νάστος</dc:creator>
  <cp:lastModifiedBy>Βασίλης Νάστος</cp:lastModifiedBy>
  <cp:revision>12</cp:revision>
  <dcterms:created xsi:type="dcterms:W3CDTF">2020-03-31T14:21:16Z</dcterms:created>
  <dcterms:modified xsi:type="dcterms:W3CDTF">2020-04-01T12:17:39Z</dcterms:modified>
</cp:coreProperties>
</file>