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21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01B6C82-E07E-EC18-5463-24CE7BAD4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0A63583-982D-CA2E-273B-82E53B8EB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A123B94-5537-E84A-E4C8-E38B4032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F403-3A7F-4CF1-B42E-7E60FC50CE0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7437E75-6ECF-B3A2-7C82-EDA97386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1AE395A-3448-6927-F35B-BACEF4B1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AD49-9EFE-4B13-91DC-02AC9DCA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8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AF404D6-40DE-2584-A9DE-CABDE4AE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189BE62-B300-600B-EEE6-2E1E77EAF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8350458-3643-3708-9C89-B3694FC6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F403-3A7F-4CF1-B42E-7E60FC50CE0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91EC296-D8AB-8939-26C9-5648EEAC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18749FA-E76E-E570-B6B2-772FFE3F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AD49-9EFE-4B13-91DC-02AC9DCA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8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2C9D35D5-EB70-DEF2-C227-6BD43969C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B099F561-0215-3E1A-C15D-579170544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CFD82B8-DF7E-AE09-D924-C10A40B9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F403-3A7F-4CF1-B42E-7E60FC50CE0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A9C6B2F-9680-5B3B-C64D-8BF11085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CAEB098-84B0-20E1-DC76-72EA20C7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AD49-9EFE-4B13-91DC-02AC9DCA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1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BAA5B6A-5FD4-E198-2895-6796EE2B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9BF083-BD08-3409-2AC3-EB36B343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D5EADD5-2316-72B6-634A-25A7A720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F403-3A7F-4CF1-B42E-7E60FC50CE0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5F61124-1735-9F84-F643-CC39B713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64D9A09-1D69-DBFB-64FE-AEBB11D1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AD49-9EFE-4B13-91DC-02AC9DCA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0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8DFE02B-D606-C7F2-8CDA-10C3C301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D809174-923F-472D-43D3-1DA0A3D65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01E4F31-B86A-50E1-0D4A-09C8018A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F403-3A7F-4CF1-B42E-7E60FC50CE0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FFD7438-FF8B-E98D-E092-C37EB939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7EF4DAA-46BB-99EC-2741-AB3CE4C0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AD49-9EFE-4B13-91DC-02AC9DCA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1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ABB067-D927-87AD-B560-631587C2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A0153FD-ABA6-0C58-FD1B-6EE6E79D8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415AD758-B635-BE71-41A8-6AE864D3C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FDB2FF2-B192-88D1-67A4-48D0AB18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F403-3A7F-4CF1-B42E-7E60FC50CE0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B7207F0-3B27-8C93-3A62-FD503704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EA92C30-2804-7900-C23C-8FE826BD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AD49-9EFE-4B13-91DC-02AC9DCA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7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0E5DF0A-1718-21F2-3437-5E12B362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1A9B8C6-981F-4811-BDAA-CD11CF73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F4731F8-8ED9-5154-7115-0F2865C5C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9EBD8BD-9D48-5B8D-1EF9-527AC8B69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CA9C58D-FCF0-EA16-82D4-8A18A0CA8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5A22B314-4C4F-0B94-04BD-B66D697F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F403-3A7F-4CF1-B42E-7E60FC50CE0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2D4F1D9F-7AB9-F219-D0AF-8236B0E4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1FEF7FE7-A356-1152-355F-2973FFA5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AD49-9EFE-4B13-91DC-02AC9DCA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8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1683666-80C6-DBB6-97BE-D435EFC3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F799D583-DB01-5871-5A33-4EE323D7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F403-3A7F-4CF1-B42E-7E60FC50CE0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335C92B0-0B54-2110-8A12-2DC9EC82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5CD9B1C-6BD2-D402-3DCB-930FA4E6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AD49-9EFE-4B13-91DC-02AC9DCA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8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7C888DFE-FDAF-2344-6EC3-A0399E54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F403-3A7F-4CF1-B42E-7E60FC50CE0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CD20295A-644D-56CE-1302-67652847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CA70436-EC77-73BA-C032-D5A17E76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AD49-9EFE-4B13-91DC-02AC9DCA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4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93A533-2048-D9E8-4A4C-E68C46A6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9D58641-35AE-0123-C270-E16B3640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570FBE21-EED9-BD3A-09E6-BA94736C7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9BA21E1-87EF-831D-FD47-FF4189A2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F403-3A7F-4CF1-B42E-7E60FC50CE0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03D09CB-0201-B05B-CC63-ECC10BF1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7A2A65A-580E-BAE9-FCD6-40184A82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AD49-9EFE-4B13-91DC-02AC9DCA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4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2A5482-AF0C-F360-4157-E5C265F0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8BADCD99-7064-95FF-6817-DB019B60B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0CEFC33A-78AC-4CD0-7671-0B575DDD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E7C27A6-D888-68A7-45CA-244669E0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F403-3A7F-4CF1-B42E-7E60FC50CE0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04E366B-DC8D-661C-06CA-3F960551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6C2FADB-D6DA-E2D0-3A4A-09461D43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AD49-9EFE-4B13-91DC-02AC9DCA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7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CA5067A7-CFCC-30EA-97B8-74DA34FF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CBBB7E4-B50D-2B4A-EBEF-A1EA36172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D561133-D6AB-5408-3135-53D09AE5B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F403-3A7F-4CF1-B42E-7E60FC50CE0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4CC19ED-385C-36FC-6F7A-409327463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10BBFEE-C32F-4ACD-7900-7B6351F2B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AD49-9EFE-4B13-91DC-02AC9DCAB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CFB87B63-8E34-BF26-CB80-27D5AD07D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571937"/>
            <a:ext cx="6007233" cy="48886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5104283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Ευρεία οθόνη</PresentationFormat>
  <Paragraphs>0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Θέμα του Office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VASILEIOS NASTOS</dc:creator>
  <cp:lastModifiedBy>VASILEIOS NASTOS</cp:lastModifiedBy>
  <cp:revision>1</cp:revision>
  <dcterms:created xsi:type="dcterms:W3CDTF">2023-02-14T08:12:27Z</dcterms:created>
  <dcterms:modified xsi:type="dcterms:W3CDTF">2023-02-14T08:14:01Z</dcterms:modified>
</cp:coreProperties>
</file>