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AD3B96-E08A-E5D6-45F5-6BC19917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2BCB95F-197B-71C7-0A12-A01E884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71689C-4089-4536-C5BD-1435623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5D893A4-5706-F420-0FCA-B8C1FD6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0480370-BA64-1216-9BCC-12EBC90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26ECB-BEC1-124C-2268-3A740294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ABBC6D3-AF9F-CE1F-73F4-ABCCD441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13EF25F-5C2D-9A84-4909-FED94D1C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4E5DC18-9EB7-21BB-49D3-71224BB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3B7287-E874-3B68-8348-42543970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F78E9C9-F7FB-741F-9488-BE1A2D69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58BC706-FB2E-D374-DC55-2DB73427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6E34BBF-2069-3311-1BF2-646D01F2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9CF847A-9654-3B29-6D5A-BF1514C9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F138CC7-0FD2-FB19-F169-47618B8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6EF909-0EB6-727D-0FFD-F1AA946C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EF8BB3-CFEC-98D3-B376-F49E5E45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4F56AA8-43FC-A334-815A-61DC0E2B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D06B3B-52B7-E8AD-2C85-2E9E21EF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F687446-075F-91B6-3F39-FF08ABD4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B7D15E-EC81-051A-39AC-6B590E66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4AC9B7-CD4A-F21B-DAB3-CEF0E9A5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DD0E831-E6DE-A287-7876-BF7D66F3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E1CC5C8-ADA3-A8FA-5F94-F4062113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CD3F8E6-B0CD-BAF3-499D-7BEAF86D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B99843-53F1-05D7-6837-761FE09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E5AE55-5432-96C1-67F8-07E8A78AC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D68E590-960B-8507-9947-41350A10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AB36C0-204E-5553-1878-69AEB115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875B0FB-FD6F-0A92-06AC-2ECB427B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4727893-BD2A-B039-7F4A-81858C5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AD4952-CC32-B3C5-648B-21372BC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4CF2A8A-55D0-548D-F89F-FCDC8134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6E120ED-FC68-061C-BF82-9361DB73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FAECDEE-7F79-C6E7-5BCD-88AAEFF56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8626481-FE29-519F-CD05-D260DD5F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450F9ED-4CC3-6CE1-F584-BA3FA600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2905D2B-8004-819A-8AE0-47FE715D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C8615C3-2E8C-042E-A464-425E999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963AF2-CD05-C523-8982-3D46588A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5A3FD50-73D4-B9E3-ED14-CF778BC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CD1AEC1-BA32-B2A4-4831-08B4F67A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8A141BA-E711-9A13-B25C-245B5DA5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97E2EAF-C2E7-372B-FFB9-A639DBFA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C1C1DB3-60F9-1A32-45E9-E03801F7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80F40C-7107-F605-4A9A-09F59396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1835C6-AD8C-0755-4B11-0DF0A0BA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C04BB-B120-537C-578B-BE1B9B51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86119C2-C5EC-E162-7183-A7523E78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CA91375-6456-DBA8-B0E7-92E78081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7F91D7-692B-58A3-460D-9AF9710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B46FC5D-9A02-7812-8381-FB1510A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1BDA1B-605D-119A-FC85-D9BD9925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F47C3D7-9624-EFFE-D8FA-E16511EFE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0D69CB7-C7E4-7845-871B-ADD49F1A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A4FADF-E0DB-EBEE-1DA7-4B9162C0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544FD2-E7FE-1108-E630-DFDBFB97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C100510-9B79-213C-1FDC-1B354FB9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83569FF-EEE5-5CB3-32E2-28DCB781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BE1FCCE-13FE-9BE2-3AD3-6F420237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9685F15-5C1C-4439-E1C4-81233F054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AF5F-4B71-4B8B-8932-27C347E981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684F13F-931B-7F91-3454-50666E612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6FF3211-237F-7BAC-25E3-9767F982D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42DF-2CDF-4716-B2F1-56780DB3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C7FF400E-5433-29EF-7BD2-0A94FBC9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6226">
            <a:off x="1520657" y="1587927"/>
            <a:ext cx="1923249" cy="250357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7823619-CE14-F3F1-46B0-4617CDCF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0767">
            <a:off x="4514396" y="1629127"/>
            <a:ext cx="3163208" cy="1899010"/>
          </a:xfrm>
          <a:prstGeom prst="rect">
            <a:avLst/>
          </a:prstGeom>
        </p:spPr>
      </p:pic>
      <p:pic>
        <p:nvPicPr>
          <p:cNvPr id="9" name="Εικόνα 8" descr="Εικόνα που περιέχει ηλεκτρονικές συσκευές, κύκλω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1156CF3-D182-4411-BEFB-B2CAE5B95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353">
            <a:off x="8802786" y="1767427"/>
            <a:ext cx="2090784" cy="1836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99AF6-E64B-53A8-4C7A-7F2B577D3997}"/>
              </a:ext>
            </a:extLst>
          </p:cNvPr>
          <p:cNvSpPr txBox="1"/>
          <p:nvPr/>
        </p:nvSpPr>
        <p:spPr>
          <a:xfrm>
            <a:off x="962953" y="4275660"/>
            <a:ext cx="303865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ESP32-S2 </a:t>
            </a:r>
            <a:r>
              <a:rPr lang="en-US" b="1" dirty="0" err="1"/>
              <a:t>Wifi</a:t>
            </a:r>
            <a:r>
              <a:rPr lang="en-US" b="1" dirty="0"/>
              <a:t> Microcontroller(2$-5$)</a:t>
            </a:r>
          </a:p>
          <a:p>
            <a:r>
              <a:rPr lang="en-US" i="1" dirty="0"/>
              <a:t>- single core - 32-bit RISC-V CPU core running at up to 240 MHz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816CD-0E4D-1675-77CA-5DB27BB3ABBF}"/>
              </a:ext>
            </a:extLst>
          </p:cNvPr>
          <p:cNvSpPr txBox="1"/>
          <p:nvPr/>
        </p:nvSpPr>
        <p:spPr>
          <a:xfrm>
            <a:off x="4790013" y="4279368"/>
            <a:ext cx="274760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ESP32-C3</a:t>
            </a:r>
            <a:r>
              <a:rPr lang="en-US" b="1" dirty="0"/>
              <a:t> </a:t>
            </a:r>
            <a:r>
              <a:rPr lang="en-US" b="1" dirty="0" err="1"/>
              <a:t>Wifi</a:t>
            </a:r>
            <a:r>
              <a:rPr lang="en-US" b="1" dirty="0"/>
              <a:t> Microcontroller(1$-3$)</a:t>
            </a:r>
          </a:p>
          <a:p>
            <a:r>
              <a:rPr lang="en-US" b="1" dirty="0"/>
              <a:t>- </a:t>
            </a:r>
            <a:r>
              <a:rPr lang="en-US" i="1" dirty="0"/>
              <a:t>single core-32-bit RISC-V CPU core running at up to 160 </a:t>
            </a:r>
            <a:r>
              <a:rPr lang="en-US" i="1" dirty="0" err="1"/>
              <a:t>MHz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B295D-69B6-B90E-1D6B-4069A31C9C6E}"/>
              </a:ext>
            </a:extLst>
          </p:cNvPr>
          <p:cNvSpPr txBox="1"/>
          <p:nvPr/>
        </p:nvSpPr>
        <p:spPr>
          <a:xfrm>
            <a:off x="8709170" y="4275661"/>
            <a:ext cx="27476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ESP32-WROOM</a:t>
            </a:r>
            <a:r>
              <a:rPr lang="en-US" b="1" dirty="0"/>
              <a:t> </a:t>
            </a:r>
            <a:r>
              <a:rPr lang="en-US" b="1" dirty="0" err="1"/>
              <a:t>Wifi</a:t>
            </a:r>
            <a:r>
              <a:rPr lang="en-US" b="1" dirty="0"/>
              <a:t> and Bluetooth module(5$-10$)</a:t>
            </a:r>
          </a:p>
          <a:p>
            <a:r>
              <a:rPr lang="en-US" i="1" dirty="0"/>
              <a:t>dual-core</a:t>
            </a:r>
          </a:p>
        </p:txBody>
      </p:sp>
    </p:spTree>
    <p:extLst>
      <p:ext uri="{BB962C8B-B14F-4D97-AF65-F5344CB8AC3E}">
        <p14:creationId xmlns:p14="http://schemas.microsoft.com/office/powerpoint/2010/main" val="3650938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Ευρεία οθόνη</PresentationFormat>
  <Paragraphs>6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4</cp:revision>
  <dcterms:created xsi:type="dcterms:W3CDTF">2023-02-14T08:15:05Z</dcterms:created>
  <dcterms:modified xsi:type="dcterms:W3CDTF">2023-02-14T13:37:23Z</dcterms:modified>
</cp:coreProperties>
</file>