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74E81A-7612-C37F-1EF9-E65744FA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A264640-5D3A-1D12-D8CA-95773508E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27B57EA-38F0-D11F-E2E9-7B502EAB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098511-0F29-0256-5F1C-69652A5A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0FC076-DC22-2973-CD7E-8C297685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681110-FB18-5809-EC86-85ABBA87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A41A6B6-925E-DB02-D5F2-76DE0A884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521AD3E-82C6-0842-4CD6-7E16B2F8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F0DAA3-7BD3-114B-E662-5D4B4770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C864280-2F5E-A2B6-BEDC-49BD9B60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1BE9A49-231C-1B75-9684-5FBFC6D61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71B3D971-5ADC-F936-1AB3-CB2FF8EAC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795E2FF-0EBB-937A-8FA4-C7291DFB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35F6C0C-FF69-0B30-7E13-543346A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43AAF7B-2B74-233A-E899-F7922819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B57B2C-2872-33A2-48B8-E116C16B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25D23B-6076-2A35-752B-A99033F8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674082-7B17-9B84-BD2C-7DCD1436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0998CBA-F1A9-84CC-4BAF-D5E8A335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B4F1DE6-4AFC-19CF-70F4-D89BE6D5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E0844F-7C4A-D81E-F6DF-40AD6C3F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0059366-BBE4-1A9C-09F0-CD9DD19E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ACE1FD4-E177-01B2-4AFB-1D648FF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42DE06E-915D-8738-652B-5C8427D0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D746A2F-9A5F-BB68-26DE-CBDBD8E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1498F3-F622-D906-9C5D-A559C845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F79320C-7FE3-6A75-C633-A28673966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94C9BC1-000A-4305-E0FF-B96B8061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99B58EA-73DD-A6EA-8423-CA297489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EDF6E01-5FE6-6EE4-2ED9-90173B15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F7CECF0-B177-968E-DF60-A5A5F562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FD1BA3-8057-BD6F-1DE4-EEB66398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37CA2C2-A610-ECEA-4BB5-AC00853C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0663C42-F964-99CC-5543-D858E9FD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6CA7D73-D522-D41C-D5EE-19436D6B8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190639C-A7FF-95CB-5E1B-928246F63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F27BEDD-1D93-4FEC-4B27-4B54995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965CB67-FDAA-2ACF-A37D-C9CB90A1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9F52AAC-0C83-8672-B398-54EBB152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E7F59B-145F-E563-FA07-A2FE1EC1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5CEA388F-FB01-78BD-C80F-F342CE70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6F175A8-0183-170F-7A50-926A8136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02AEDD8-7F43-4CCC-1C75-916AD9F1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08E58DF-12FA-E00E-145D-ABFD7651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7D45FB4-BEFB-08BE-1CB3-812F29B1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6795BB3-A013-4284-F736-21A3DDCF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394462-F05C-A89F-87B5-A0428BC5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F2894E-06E7-ABE8-0B59-67F4045A5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55BEB7B-7DC3-CE23-A055-0865C927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0811DBE-AB2D-ADAE-856D-B526C5EA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2347509-89FE-FE07-07C3-D05FBF0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48B4F30-9FD9-C672-0CC3-5E05D87B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9F1C3F-A887-83C3-E395-F9121675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912E109-0A91-1CB6-AE49-59F8E549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1F9F6C1-EC3B-975D-660B-DBCD56EA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CF83721-7130-19F5-996D-A6C5CFA1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CBDDC87-3A2F-00BB-0D54-B6648F3C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50AA6A2-47B5-9698-59FC-866C9AA8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35C85EF-FF6B-91EE-08B4-9051B8E0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43CD312-B782-5AB7-A94A-01D34983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10B5620-D261-5BF2-8382-9211D0EE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E25A-0121-460B-8272-5F916D085E8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098A3B9-34AB-10F8-4289-88B1367ED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3ADBFB1-A658-326B-993E-B152089DD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2C8D-8472-4E51-BADB-6BDCFA0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97FF8C67-FDD2-8E12-C9AA-4B471456E477}"/>
              </a:ext>
            </a:extLst>
          </p:cNvPr>
          <p:cNvSpPr/>
          <p:nvPr/>
        </p:nvSpPr>
        <p:spPr>
          <a:xfrm>
            <a:off x="2793089" y="2583028"/>
            <a:ext cx="1743075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Button 1</a:t>
            </a:r>
            <a:r>
              <a:rPr lang="en-US" sz="2000" b="1" dirty="0"/>
              <a:t>1</a:t>
            </a:r>
            <a:endParaRPr lang="el-GR" sz="2000" b="1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A50340D9-0D2E-90E1-30F8-5D1CC648259E}"/>
              </a:ext>
            </a:extLst>
          </p:cNvPr>
          <p:cNvSpPr/>
          <p:nvPr/>
        </p:nvSpPr>
        <p:spPr>
          <a:xfrm>
            <a:off x="5309717" y="2583028"/>
            <a:ext cx="1743075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Button 2</a:t>
            </a:r>
            <a:endParaRPr lang="el-GR" sz="2000" b="1" dirty="0">
              <a:solidFill>
                <a:schemeClr val="tx1"/>
              </a:solidFill>
            </a:endParaRPr>
          </a:p>
        </p:txBody>
      </p:sp>
      <p:cxnSp>
        <p:nvCxnSpPr>
          <p:cNvPr id="6" name="Γραμμή σύνδεσης: Γωνιώδης 5">
            <a:extLst>
              <a:ext uri="{FF2B5EF4-FFF2-40B4-BE49-F238E27FC236}">
                <a16:creationId xmlns:a16="http://schemas.microsoft.com/office/drawing/2014/main" id="{F97458A8-0551-DB05-F1B8-4586DDFA4E13}"/>
              </a:ext>
            </a:extLst>
          </p:cNvPr>
          <p:cNvCxnSpPr>
            <a:endCxn id="4" idx="0"/>
          </p:cNvCxnSpPr>
          <p:nvPr/>
        </p:nvCxnSpPr>
        <p:spPr>
          <a:xfrm rot="5400000">
            <a:off x="4010078" y="1621172"/>
            <a:ext cx="616405" cy="13073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Γραμμή σύνδεσης: Γωνιώδης 6">
            <a:extLst>
              <a:ext uri="{FF2B5EF4-FFF2-40B4-BE49-F238E27FC236}">
                <a16:creationId xmlns:a16="http://schemas.microsoft.com/office/drawing/2014/main" id="{6C4430BD-BDC6-DB1C-453D-F10E3D6DB169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5268392" y="1670164"/>
            <a:ext cx="616405" cy="12093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8BE83CA-4CA1-76E1-56BC-55F1BE836473}"/>
              </a:ext>
            </a:extLst>
          </p:cNvPr>
          <p:cNvSpPr/>
          <p:nvPr/>
        </p:nvSpPr>
        <p:spPr>
          <a:xfrm>
            <a:off x="2793089" y="3486542"/>
            <a:ext cx="1743075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Led Red</a:t>
            </a:r>
            <a:endParaRPr lang="el-GR" sz="2000" b="1" dirty="0">
              <a:solidFill>
                <a:schemeClr val="tx1"/>
              </a:solidFill>
            </a:endParaRP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37D56167-F628-F86B-897B-4C503F27A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664627" y="3059278"/>
            <a:ext cx="0" cy="427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F4AC2F1F-33BD-6F84-8D1D-4E3372905C29}"/>
              </a:ext>
            </a:extLst>
          </p:cNvPr>
          <p:cNvSpPr/>
          <p:nvPr/>
        </p:nvSpPr>
        <p:spPr>
          <a:xfrm>
            <a:off x="5117323" y="4415129"/>
            <a:ext cx="2183951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freq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 err="1">
                <a:solidFill>
                  <a:schemeClr val="tx1"/>
                </a:solidFill>
              </a:rPr>
              <a:t>freq</a:t>
            </a:r>
            <a:r>
              <a:rPr lang="en-US" sz="2000" b="1" dirty="0">
                <a:solidFill>
                  <a:schemeClr val="tx1"/>
                </a:solidFill>
              </a:rPr>
              <a:t> * 2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1108002F-AF90-4EF7-DF4C-9547DF267F47}"/>
              </a:ext>
            </a:extLst>
          </p:cNvPr>
          <p:cNvSpPr txBox="1"/>
          <p:nvPr/>
        </p:nvSpPr>
        <p:spPr>
          <a:xfrm>
            <a:off x="2744035" y="4522047"/>
            <a:ext cx="18411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delay(500)</a:t>
            </a:r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D918CE0-C193-4E6E-361D-4749155F3619}"/>
              </a:ext>
            </a:extLst>
          </p:cNvPr>
          <p:cNvCxnSpPr/>
          <p:nvPr/>
        </p:nvCxnSpPr>
        <p:spPr>
          <a:xfrm>
            <a:off x="6181255" y="3987865"/>
            <a:ext cx="0" cy="427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E5A6F80A-E701-A0D2-A269-D3B597FA65D5}"/>
              </a:ext>
            </a:extLst>
          </p:cNvPr>
          <p:cNvSpPr/>
          <p:nvPr/>
        </p:nvSpPr>
        <p:spPr>
          <a:xfrm>
            <a:off x="7655836" y="2578306"/>
            <a:ext cx="1743075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Led Green</a:t>
            </a:r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419CC206-45E8-D4E0-AC4D-17F18F9BE272}"/>
              </a:ext>
            </a:extLst>
          </p:cNvPr>
          <p:cNvSpPr/>
          <p:nvPr/>
        </p:nvSpPr>
        <p:spPr>
          <a:xfrm>
            <a:off x="5337762" y="3505836"/>
            <a:ext cx="1743075" cy="47625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Button 2</a:t>
            </a:r>
            <a:r>
              <a:rPr lang="en-US" sz="2000" b="1" dirty="0"/>
              <a:t> 2</a:t>
            </a:r>
            <a:endParaRPr lang="el-GR" sz="2000" b="1" dirty="0"/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E780D4CC-50FF-F938-7B1B-2A4C996B387E}"/>
              </a:ext>
            </a:extLst>
          </p:cNvPr>
          <p:cNvCxnSpPr/>
          <p:nvPr/>
        </p:nvCxnSpPr>
        <p:spPr>
          <a:xfrm>
            <a:off x="6181254" y="3059278"/>
            <a:ext cx="0" cy="427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5A851C68-A697-5DEE-C308-932FB27A7A6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7052792" y="2816431"/>
            <a:ext cx="603044" cy="4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Γραμμή σύνδεσης: Γωνιώδης 18">
            <a:extLst>
              <a:ext uri="{FF2B5EF4-FFF2-40B4-BE49-F238E27FC236}">
                <a16:creationId xmlns:a16="http://schemas.microsoft.com/office/drawing/2014/main" id="{21400C53-9585-6FB1-5BFA-E65A2B4F9C6D}"/>
              </a:ext>
            </a:extLst>
          </p:cNvPr>
          <p:cNvCxnSpPr>
            <a:stCxn id="10" idx="3"/>
          </p:cNvCxnSpPr>
          <p:nvPr/>
        </p:nvCxnSpPr>
        <p:spPr>
          <a:xfrm flipV="1">
            <a:off x="7301274" y="2810652"/>
            <a:ext cx="182878" cy="18426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>
            <a:extLst>
              <a:ext uri="{FF2B5EF4-FFF2-40B4-BE49-F238E27FC236}">
                <a16:creationId xmlns:a16="http://schemas.microsoft.com/office/drawing/2014/main" id="{9819C31C-632B-31E8-133C-24C7D2940C5D}"/>
              </a:ext>
            </a:extLst>
          </p:cNvPr>
          <p:cNvSpPr txBox="1"/>
          <p:nvPr/>
        </p:nvSpPr>
        <p:spPr>
          <a:xfrm>
            <a:off x="7882435" y="3559295"/>
            <a:ext cx="184118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delay(Freq)</a:t>
            </a:r>
            <a:endParaRPr lang="el-G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9ADDE9B1-97C4-D7C9-55FC-1C398915C399}"/>
              </a:ext>
            </a:extLst>
          </p:cNvPr>
          <p:cNvCxnSpPr/>
          <p:nvPr/>
        </p:nvCxnSpPr>
        <p:spPr>
          <a:xfrm>
            <a:off x="9137515" y="3054556"/>
            <a:ext cx="0" cy="5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25339455-D610-91F9-16A0-C726624B1FC6}"/>
              </a:ext>
            </a:extLst>
          </p:cNvPr>
          <p:cNvCxnSpPr/>
          <p:nvPr/>
        </p:nvCxnSpPr>
        <p:spPr>
          <a:xfrm flipV="1">
            <a:off x="8365787" y="3054556"/>
            <a:ext cx="0" cy="5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C461FC9D-93E1-76F4-C0BB-2FC1DA99A061}"/>
              </a:ext>
            </a:extLst>
          </p:cNvPr>
          <p:cNvCxnSpPr/>
          <p:nvPr/>
        </p:nvCxnSpPr>
        <p:spPr>
          <a:xfrm flipV="1">
            <a:off x="3193915" y="3982086"/>
            <a:ext cx="0" cy="5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76119672-E008-D507-6E88-F697EDA9D3C4}"/>
              </a:ext>
            </a:extLst>
          </p:cNvPr>
          <p:cNvCxnSpPr/>
          <p:nvPr/>
        </p:nvCxnSpPr>
        <p:spPr>
          <a:xfrm>
            <a:off x="4114800" y="3982086"/>
            <a:ext cx="0" cy="504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6287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Ευρεία οθόνη</PresentationFormat>
  <Paragraphs>8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1</cp:revision>
  <dcterms:created xsi:type="dcterms:W3CDTF">2023-02-14T09:36:38Z</dcterms:created>
  <dcterms:modified xsi:type="dcterms:W3CDTF">2023-02-14T10:03:20Z</dcterms:modified>
</cp:coreProperties>
</file>