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6383A2-DC08-C286-BB4A-AB1FB6FF2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3619525-7CEB-CE24-A32A-BA0D41D28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3F38A8E-B91C-7F36-AF5A-A55D9FD7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0C14-F5FB-4A37-93BB-0AA350141D9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42C73EA-B091-A0AB-7910-31712680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34D6A46-EFD3-3D29-0F21-0D35C448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D07C-C2E9-40DE-8457-C3F4EDD2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2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6D850C-967F-1D6C-89A1-1A73F244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D548CCE9-0E58-1674-0FCE-A52886305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BCF035F-03BB-321A-245D-32AC56EE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0C14-F5FB-4A37-93BB-0AA350141D9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2D6D2C0-A11C-CB7E-E771-700FCEB3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5133F7C-9A6E-8EAB-F03C-444F68A8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D07C-C2E9-40DE-8457-C3F4EDD2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1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3D57F7F4-7B43-910B-4F06-A2CA2DFC7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80DFE059-69FD-934D-150A-C44261737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22A9191-E565-0357-7138-A93E5236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0C14-F5FB-4A37-93BB-0AA350141D9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A78F36D-DFD2-B0AB-D3B0-B94113A2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E0FC140-7020-A086-D276-BC742801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D07C-C2E9-40DE-8457-C3F4EDD2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6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E71DECD-2705-1277-1B6A-E50EB2D7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7488D32-EDDB-B9AC-DBD4-F33875D3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ABA8A08-DF95-0D9C-51D7-DA40637B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0C14-F5FB-4A37-93BB-0AA350141D9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93716B6-D936-253C-102E-F5058196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8218015-D393-6634-306E-27BD773A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D07C-C2E9-40DE-8457-C3F4EDD2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8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8756F66-4287-2970-C673-CB16C239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1F56452-9F46-DFD9-91CE-1C87C0047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F9E23AC-A1BA-14E8-EAC1-FFD59278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0C14-F5FB-4A37-93BB-0AA350141D9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05710C0-42BA-20EE-9415-75079DF3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8E206ED-4D65-FA33-7AB9-955F502B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D07C-C2E9-40DE-8457-C3F4EDD2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2F6E81-CBA9-9487-23CC-09E03328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469C3EE-CABF-1AD7-9C35-F79AEDF78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38F056A-11CA-E589-7A88-A8E0FF1A3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D79176D6-FC75-059A-88AF-4243B84D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0C14-F5FB-4A37-93BB-0AA350141D9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4D3F305-EBD3-A471-FDD6-08790B93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31B3CF8-6A32-868E-7C5C-56C376E8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D07C-C2E9-40DE-8457-C3F4EDD2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8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87F8ED3-F4E9-DDB4-9501-BA9706A8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CD1F4EB-8730-5309-833B-FC8E8C58A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2C3FE33-777B-2031-260A-5E5D4802D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95B1C31-8B09-EFCE-D852-0342FE266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E185AE06-AADD-0F3F-E94D-034F07647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70A878D1-6BC9-E753-0C22-8273545B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0C14-F5FB-4A37-93BB-0AA350141D9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17496606-6B2C-C5F7-DB4A-C85B7413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850088AF-E259-8B4F-0FD4-036A9F4C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D07C-C2E9-40DE-8457-C3F4EDD2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4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8594A0-BB8D-583F-D60D-844CFC79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0F4B44AB-6765-A9AB-D664-A6138C1A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0C14-F5FB-4A37-93BB-0AA350141D9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1CEF536B-56DD-272F-71AD-724C62BF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91AFE9D5-845B-BA68-0EBC-92D03510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D07C-C2E9-40DE-8457-C3F4EDD2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7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8F2B642A-212A-1CDB-69DE-0344F97E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0C14-F5FB-4A37-93BB-0AA350141D9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26B3C899-FAD9-8EDB-2E3E-F0E8DB20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14CCADA-80E0-754B-AF26-045C30E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D07C-C2E9-40DE-8457-C3F4EDD2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9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34805BB-DA27-456A-9495-CF7FC2FD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9864675-CFF3-5196-86AF-8C78ECFE7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A49BADF-E912-0B41-BEF3-7AF3FD884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77926C5-673B-38B8-506B-C72DAEF8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0C14-F5FB-4A37-93BB-0AA350141D9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A0701BC-4E6A-FBE3-FBF0-D4DE9125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C0E9C13-2E3C-9688-C8E6-BAF955A4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D07C-C2E9-40DE-8457-C3F4EDD2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6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7DA6138-94BF-CE1F-BB73-3B71522C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002E39DE-E196-BDA6-DDB7-F0E1DC057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943B8470-3D22-967B-CC0E-6462B4704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FFBD8E1-701D-BF69-8B44-684EBDA6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0C14-F5FB-4A37-93BB-0AA350141D9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C28EEB5-BFCC-C519-F201-042A9681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9795835-106A-FC78-E7A3-A0E23190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D07C-C2E9-40DE-8457-C3F4EDD2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5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C3E77BBC-629A-1198-E677-A33482E4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B915C05-92AF-3F1A-6877-A788887C0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0DFA669-A54E-85BD-95CA-F16E802AE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90C14-F5FB-4A37-93BB-0AA350141D9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0E10068-1D3C-D13B-213C-C2574320B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CB332A8-5D8B-189C-35D0-FDA47D819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D07C-C2E9-40DE-8457-C3F4EDD2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3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Εικόνα που περιέχει ηλεκτρονικές συσκευές, κύκλωμα&#10;&#10;Περιγραφή που δημιουργήθηκε αυτόματα">
            <a:extLst>
              <a:ext uri="{FF2B5EF4-FFF2-40B4-BE49-F238E27FC236}">
                <a16:creationId xmlns:a16="http://schemas.microsoft.com/office/drawing/2014/main" id="{99342736-1B69-95A3-691A-923C60CB6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8412">
            <a:off x="988542" y="1776820"/>
            <a:ext cx="2236010" cy="962752"/>
          </a:xfrm>
          <a:prstGeom prst="rect">
            <a:avLst/>
          </a:prstGeom>
        </p:spPr>
      </p:pic>
      <p:pic>
        <p:nvPicPr>
          <p:cNvPr id="7" name="Εικόνα 6" descr="Εικόνα που περιέχει ηλεκτρονικές συσκευές, κύκλωμα&#10;&#10;Περιγραφή που δημιουργήθηκε αυτόματα">
            <a:extLst>
              <a:ext uri="{FF2B5EF4-FFF2-40B4-BE49-F238E27FC236}">
                <a16:creationId xmlns:a16="http://schemas.microsoft.com/office/drawing/2014/main" id="{12DD74F0-AE9C-11EF-04B8-9CD1C1092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676" y="1087393"/>
            <a:ext cx="2341605" cy="2341605"/>
          </a:xfrm>
          <a:prstGeom prst="rect">
            <a:avLst/>
          </a:prstGeom>
        </p:spPr>
      </p:pic>
      <p:pic>
        <p:nvPicPr>
          <p:cNvPr id="9" name="Εικόνα 8" descr="Εικόνα που περιέχει κείμενο, ηλεκτρονικές συσκευές, κύκλωμα&#10;&#10;Περιγραφή που δημιουργήθηκε αυτόματα">
            <a:extLst>
              <a:ext uri="{FF2B5EF4-FFF2-40B4-BE49-F238E27FC236}">
                <a16:creationId xmlns:a16="http://schemas.microsoft.com/office/drawing/2014/main" id="{011D5951-BCA4-86B6-F623-F816E6BAD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915">
            <a:off x="9167005" y="1394256"/>
            <a:ext cx="1843852" cy="1843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9AB5F0-7C63-7F9B-711D-77076ECA5537}"/>
              </a:ext>
            </a:extLst>
          </p:cNvPr>
          <p:cNvSpPr txBox="1"/>
          <p:nvPr/>
        </p:nvSpPr>
        <p:spPr>
          <a:xfrm>
            <a:off x="643839" y="3206361"/>
            <a:ext cx="311853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Nordic Semiconductor chip nRF52840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5D3CE-128A-EF2E-BED6-B93767F82319}"/>
              </a:ext>
            </a:extLst>
          </p:cNvPr>
          <p:cNvSpPr txBox="1"/>
          <p:nvPr/>
        </p:nvSpPr>
        <p:spPr>
          <a:xfrm>
            <a:off x="8716793" y="3220261"/>
            <a:ext cx="31185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Arduino MKR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2FBEC4-F2C9-5E32-09AB-6D41139701EE}"/>
              </a:ext>
            </a:extLst>
          </p:cNvPr>
          <p:cNvSpPr txBox="1"/>
          <p:nvPr/>
        </p:nvSpPr>
        <p:spPr>
          <a:xfrm>
            <a:off x="4680316" y="3220261"/>
            <a:ext cx="311853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Texas Instruments chip</a:t>
            </a:r>
          </a:p>
          <a:p>
            <a:r>
              <a:rPr lang="en-US" dirty="0">
                <a:effectLst/>
              </a:rPr>
              <a:t>CC3220SF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5931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Ευρεία οθόνη</PresentationFormat>
  <Paragraphs>4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Θέμα του Office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VASILEIOS NASTOS</dc:creator>
  <cp:lastModifiedBy>VASILEIOS NASTOS</cp:lastModifiedBy>
  <cp:revision>2</cp:revision>
  <dcterms:created xsi:type="dcterms:W3CDTF">2023-02-14T07:47:38Z</dcterms:created>
  <dcterms:modified xsi:type="dcterms:W3CDTF">2023-02-14T12:58:53Z</dcterms:modified>
</cp:coreProperties>
</file>