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DA8AB67-8928-B0D4-8BCE-5856F3F50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DCFC6D6-FAA3-5ECC-C5B3-A9D9C4A22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8BE457A-F2C6-0DB9-D8BC-7B7F9D44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5FE0-4CDD-4B60-87E6-EE0FA1AB0FC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0CADA60-3CA4-6ADE-11A5-CE7FA1F1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9D668C3-7041-546B-A2F2-696AE3D9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CC7A-3FD8-4875-991D-EC37738B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0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B31A060-6E63-7AC8-D525-C5C2AB56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0F7BB3A5-6540-7E12-3CF2-26E2F49D0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CA7C909-9406-2497-C1A0-40CAE073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5FE0-4CDD-4B60-87E6-EE0FA1AB0FC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D7AF293-586A-F9D1-884A-FB472A6D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337D03C-E9AE-6C86-580E-C6C63ABE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CC7A-3FD8-4875-991D-EC37738B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D58712FF-E2E0-91E9-FEEA-3A64A714C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0BA4F053-7701-201A-F218-8B21E162F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A18A313-4D59-1E83-0657-B8708408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5FE0-4CDD-4B60-87E6-EE0FA1AB0FC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07561DB-FDE6-C677-054A-806B4D96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579C8ED-D1DC-4548-B969-9339DFB2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CC7A-3FD8-4875-991D-EC37738B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5BE8E87-AC12-42B5-F977-8751FF06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9C2E7DC-03E6-2ECC-4B60-48F323771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DD57A28-7E10-E0F4-E19C-12F26ABC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5FE0-4CDD-4B60-87E6-EE0FA1AB0FC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8ECD42C-9AC7-5C93-27D3-7E98815B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A8157BD-C1E7-99AF-FF2D-4A175106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CC7A-3FD8-4875-991D-EC37738B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9698765-618A-33B1-307B-6C7E8CD0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933E8E0-7325-A835-C3F8-9F87D9A7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70DC0E2-75FD-4CD1-9BA1-BBCD2950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5FE0-4CDD-4B60-87E6-EE0FA1AB0FC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C80384C-273F-0247-EE1A-C66111E4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309EA54-4978-B7C8-05B8-524EBFE5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CC7A-3FD8-4875-991D-EC37738B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5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9250080-2216-C930-9AC2-A7C84A6D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DC49A77-B8A5-E288-43CF-90672DB92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DB40E81-0470-3427-E45E-3B606FF48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E983A409-763B-3293-18FF-91DC836F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5FE0-4CDD-4B60-87E6-EE0FA1AB0FC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73086E68-F6C6-675C-4176-69A4814E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3B47FE7-996F-CA55-912E-C81002A0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CC7A-3FD8-4875-991D-EC37738B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4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D16D994-93D8-FCBA-0AA5-CA50F8A6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0887AEE-BBA8-1588-2A0D-4908B3DD4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F9AB250-418F-87D5-6EB3-AC32C1D32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E9EBEB2A-6CB0-CC24-BCC7-30BB15B68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9D39D237-FBB6-CE9C-ACCF-150B04321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171224F0-9207-2016-73CB-8EC0AB09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5FE0-4CDD-4B60-87E6-EE0FA1AB0FC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67C78298-C22D-0949-0740-F9F5D794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97C035EB-079E-230F-0CB0-B387B970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CC7A-3FD8-4875-991D-EC37738B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7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36458F-68E2-80E1-680C-C1EEB2A3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CA3F8AB2-E3E2-375E-E320-DED2E549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5FE0-4CDD-4B60-87E6-EE0FA1AB0FC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D4ED2B04-1CE5-E98F-8DA0-192EF45B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E5F586F-26B1-F6CB-7CB9-4D97B150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CC7A-3FD8-4875-991D-EC37738B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5914C43E-FD15-0903-3184-9AD0826B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5FE0-4CDD-4B60-87E6-EE0FA1AB0FC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B12DC8B2-2645-B883-3EEC-CD7934A8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8243210-FED2-FE31-F775-D8E0CC69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CC7A-3FD8-4875-991D-EC37738B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8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3070A5A-912E-5770-50DC-F0E37A7A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BB2CCBF-2845-2971-E56B-E3F98EBFE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6251057-845D-0A6F-0D6D-F8A7A5E4E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C79AB12-12D5-443A-B902-62B534C7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5FE0-4CDD-4B60-87E6-EE0FA1AB0FC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A92B2BD-8D69-4C94-722B-1E4DA050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F59FB42-A905-944B-0E52-DC1047E7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CC7A-3FD8-4875-991D-EC37738B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6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21EC1C3-5D99-610D-B47E-5A643B8C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5169D4E7-14D1-B4A6-84E2-487F0B2D9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435BE546-A3FD-61E1-1A4A-25BE6AA79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2E69B8A-3CFC-3524-07B8-8CB00348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5FE0-4CDD-4B60-87E6-EE0FA1AB0FC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7B4B690-6D9D-96C6-F386-2D5C4863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9C62D77-0A24-6461-EFE4-303BB8FD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CC7A-3FD8-4875-991D-EC37738B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9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AB3882F7-F51F-45C0-0A8A-B93BF6E7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6102DBE-C63C-C502-2CD8-657689D5F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A9C1191-ADDB-1AA5-ED4E-4BFD6D596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5FE0-4CDD-4B60-87E6-EE0FA1AB0FC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BE49F15-7221-AE31-8065-9DEA1CA2F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4917873-4F93-03D3-CF10-41086F771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ECC7A-3FD8-4875-991D-EC37738B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1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Εικόνα 4" descr="Εικόνα που περιέχει λογότυπο&#10;&#10;Περιγραφή που δημιουργήθηκε αυτόματα">
            <a:extLst>
              <a:ext uri="{FF2B5EF4-FFF2-40B4-BE49-F238E27FC236}">
                <a16:creationId xmlns:a16="http://schemas.microsoft.com/office/drawing/2014/main" id="{EB1BE3EB-5B4D-7EB4-C816-CBF3BE97C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76" y="1132764"/>
            <a:ext cx="4413350" cy="44133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5EDC9470-A5AF-7341-0DC6-935C1EE91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33" y="2581771"/>
            <a:ext cx="4644528" cy="151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09703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Ευρεία οθόνη</PresentationFormat>
  <Paragraphs>0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Θέμα του Office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VASILEIOS NASTOS</dc:creator>
  <cp:lastModifiedBy>VASILEIOS NASTOS</cp:lastModifiedBy>
  <cp:revision>1</cp:revision>
  <dcterms:created xsi:type="dcterms:W3CDTF">2023-03-27T12:07:07Z</dcterms:created>
  <dcterms:modified xsi:type="dcterms:W3CDTF">2023-03-27T12:08:36Z</dcterms:modified>
</cp:coreProperties>
</file>