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FED848-4B6A-E515-1A67-030BF943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35B149F-441E-27BA-8D12-0CC4C2B77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CE2363B-FB43-F469-BC46-33897767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15DB754-8DAC-5967-8124-B82454B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ECC6FD5-8B46-607E-1599-13240D7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B209F0-073A-A06C-370C-1EF9EB0E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1B7504D-ADE9-3A9F-035E-F6695DFE9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C860A7-664E-CA1A-CA66-A7D7BC6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123D0F-B3E5-02A1-7F72-B4511A9E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911ABA-8F20-F897-628B-1E0AA20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67C594F-E878-401F-83C0-5EFCB4B7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F9748D4-F688-95DF-B738-76B392DE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D007502-6057-DA9D-385F-DBCA2380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357CA3D-78B2-CAC0-F1C1-2B1DA00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5E7CE1-FE95-4F76-C1C9-1A60C71C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4A609B-AE49-0553-7C5E-82B2C35F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5FD35E-666A-A120-1001-98737116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F1CEFAE-8FF1-E84A-1AAD-5B491BE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CE01FE-8824-AE5B-17FE-1531762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5D8B81-D819-778B-DD95-7DA37D81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15617F-E206-57C0-2085-56D4D310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B0812B-428B-D383-7ACE-AD3ED0E9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06BF672-B814-D97F-063C-67A35CE6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7CF372-14EA-132F-5732-42358AA2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CDF7D5A-8DB7-AF8C-6850-48844833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3EDF8-9278-2E3C-3683-0D07196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560CCD7-85A0-E0F1-2B33-90D0B1DA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F4DCD4C-323A-5D38-FE9C-197D375F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40D96AF-65FD-BEA1-5D36-80D2AF3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B9A8790-09CF-9195-F620-E3EF952D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64C071A-3007-216A-9326-934D2355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2A5CF0-DE64-C322-2D7C-95CC3A56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BFB9553-E8EA-73A5-F245-129FDCB3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BCA524-3EA1-AFFB-E896-7F0C6440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F99DA7E-6539-789B-7270-C89CDDC5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9BF3AE1-DDD4-4E06-9319-718138AC3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68B7C2-DBD0-9851-900E-08EDA97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B79D539-7BE6-1CB7-26BA-B2452EAA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1AB27006-8CF0-4CF0-6A0D-9DDD706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6BB411-D107-98A5-7CED-8A33ECC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6E69715-BDD8-2551-9E15-F1CCB743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33A50AF-839C-EF5A-3021-84C4A0CC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12B950B-99A1-CA38-0685-4EE2292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71AF40E-0710-A42F-9B50-FA3CA195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567807F-178A-8EF0-5BA0-2BE09BCE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DD34F02-04CE-9006-C409-40C883E0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FDEECB-0D19-4098-1A77-EB2CA3E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9A57B9C-256C-F1CF-B48B-0EE8BEEA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DD66D22-C5EB-3540-6EED-1A3F28EA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BA6B86C-0CF5-F341-0BF9-F5F5C87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D5C8180-1120-95DE-A2C7-DAB9962E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61DCB2F-C85B-93F7-FAAC-C80798D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1BF020-FFDF-39E4-A53E-9C36B140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01058312-BF8E-E798-E4D6-BC108C42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1CA42F0-52FC-1322-601F-7114E9616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0BBF70C-8A35-DF4C-9386-EEEAEC8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7A007A3-94E7-2F34-EA88-CA78D391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C3055C-D299-B0C1-7C9D-7FB7DCE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A4C8F0F-4F41-904F-A467-7BB3DCBD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E24851-7339-5990-A2EF-355AEF9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BE65561-40E2-1136-7C77-BD1CE41A2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22A1-4F03-4B0E-95DE-93D7249E9BE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AD651CD-9B3F-7490-5320-0564BE78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910CAB-FDAD-78D9-868A-73D75D57C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B7A3-3236-4DA2-9F22-462B39E1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A2C7B70-CCDD-AB56-DB2C-E367A71E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27047"/>
            <a:ext cx="3292524" cy="2197759"/>
          </a:xfrm>
          <a:prstGeom prst="rect">
            <a:avLst/>
          </a:prstGeom>
        </p:spPr>
      </p:pic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66F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Εικόνα 14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8460BBD1-8035-B91F-5791-B5666A44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524169"/>
            <a:ext cx="6184580" cy="38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631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1</cp:revision>
  <dcterms:created xsi:type="dcterms:W3CDTF">2023-04-22T10:23:12Z</dcterms:created>
  <dcterms:modified xsi:type="dcterms:W3CDTF">2023-04-22T10:50:58Z</dcterms:modified>
</cp:coreProperties>
</file>