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4"/>
  </p:normalViewPr>
  <p:slideViewPr>
    <p:cSldViewPr snapToGrid="0" snapToObjects="1">
      <p:cViewPr varScale="1">
        <p:scale>
          <a:sx n="51" d="100"/>
          <a:sy n="51" d="100"/>
        </p:scale>
        <p:origin x="138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eoMACo3YGY&amp;index=0&amp;list=PLV6KcqcI7x8xjTS0bIZWyFhFyl_kPGga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Rate Monitor using Pulse Sensor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Vincent Tuason</a:t>
            </a:r>
          </a:p>
          <a:p>
            <a:r>
              <a:rPr lang="en-US" dirty="0"/>
              <a:t>Email: tuasov1@unlv.nevada.edu</a:t>
            </a:r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ACCOMPLISHMENT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/>
              <a:t>AIM:</a:t>
            </a:r>
          </a:p>
          <a:p>
            <a:pPr marL="457200" indent="-457200">
              <a:buAutoNum type="arabicPeriod"/>
            </a:pPr>
            <a:r>
              <a:rPr lang="en-US" dirty="0"/>
              <a:t>Read an person’s heart rate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Count the number of beats</a:t>
            </a:r>
          </a:p>
          <a:p>
            <a:pPr marL="457200" indent="-457200">
              <a:buAutoNum type="arabicPeriod"/>
            </a:pPr>
            <a:r>
              <a:rPr lang="en-US" dirty="0"/>
              <a:t>Output pulse onto UART terminal</a:t>
            </a:r>
          </a:p>
          <a:p>
            <a:pPr marL="457200" indent="-457200">
              <a:buAutoNum type="arabicPeriod"/>
            </a:pPr>
            <a:r>
              <a:rPr lang="en-US" dirty="0"/>
              <a:t>Output BPM (Beats per minute) onto UART terminal</a:t>
            </a:r>
          </a:p>
          <a:p>
            <a:pPr marL="457200" indent="-457200">
              <a:buAutoNum type="arabicPeriod"/>
            </a:pPr>
            <a:r>
              <a:rPr lang="en-US" dirty="0"/>
              <a:t>Transmit and display Raw Pulse graph, raw pulse, and BPM on the host.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u="sng" dirty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/>
              <a:t>Successfully read a person’s heart rate</a:t>
            </a:r>
          </a:p>
          <a:p>
            <a:pPr marL="457200" indent="-457200">
              <a:buAutoNum type="arabicPeriod"/>
            </a:pPr>
            <a:r>
              <a:rPr lang="en-US" dirty="0"/>
              <a:t>Successful transmission of all data to the host via Bluetooth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schematics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7FD65-C28A-4727-8743-92C15C30FD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838" y="1343961"/>
            <a:ext cx="4460499" cy="2686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87A59C-A1B1-433B-B7A6-4E4106B4A0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4313" y="3862945"/>
            <a:ext cx="4411980" cy="2248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A5E1A0-0F4A-441F-9394-011CE9B4281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37879" y="1421130"/>
            <a:ext cx="3032125" cy="40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AVR ATMEGA328p Xplained Mini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Pulse Sensor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HC06 Serial Bluetooth Brick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LED Block</a:t>
            </a:r>
          </a:p>
          <a:p>
            <a:pPr marL="0" indent="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u="sng" dirty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– Pulse Sensor using ADC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Atmega328p – HC06 Serial Bluetooth Brick using UART</a:t>
            </a:r>
          </a:p>
          <a:p>
            <a:pPr marL="0" indent="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u="sng" dirty="0"/>
              <a:t>HOSTs</a:t>
            </a:r>
          </a:p>
          <a:p>
            <a:pPr marL="457200" indent="-457200">
              <a:buFont typeface="+mj-lt"/>
              <a:buAutoNum type="arabicPeriod"/>
            </a:pPr>
            <a:r>
              <a:rPr lang="is-IS" dirty="0"/>
              <a:t>Laptop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ADC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Initialize USART </a:t>
            </a:r>
          </a:p>
          <a:p>
            <a:pPr marL="0" indent="0"/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Data Collection</a:t>
            </a:r>
          </a:p>
          <a:p>
            <a:pPr marL="457200" indent="-457200">
              <a:buAutoNum type="arabicPeriod"/>
            </a:pPr>
            <a:r>
              <a:rPr lang="en-US" dirty="0"/>
              <a:t>Set up a timer to check for a pulse every second</a:t>
            </a:r>
          </a:p>
          <a:p>
            <a:pPr marL="457200" indent="-457200">
              <a:buAutoNum type="arabicPeriod"/>
            </a:pPr>
            <a:r>
              <a:rPr lang="en-US" dirty="0"/>
              <a:t>Once a pulse is read, it is checked</a:t>
            </a:r>
          </a:p>
          <a:p>
            <a:pPr marL="457200" indent="-457200">
              <a:buAutoNum type="arabicPeriod" startAt="3"/>
            </a:pPr>
            <a:r>
              <a:rPr lang="en-US" dirty="0"/>
              <a:t>Once pulse is verified, increment beat counter , blink the LED</a:t>
            </a:r>
          </a:p>
          <a:p>
            <a:pPr marL="457200" indent="-457200">
              <a:buAutoNum type="arabicPeriod" startAt="3"/>
            </a:pPr>
            <a:r>
              <a:rPr lang="en-US" dirty="0"/>
              <a:t>Do this for 60 seconds, then print BPM (Beats per Minute)</a:t>
            </a:r>
          </a:p>
          <a:p>
            <a:pPr marL="457200" indent="-457200">
              <a:buAutoNum type="arabicPeriod" startAt="3"/>
            </a:pPr>
            <a:r>
              <a:rPr lang="en-US" dirty="0"/>
              <a:t>Reset timers, reset time variable, reset BPM </a:t>
            </a:r>
          </a:p>
          <a:p>
            <a:pPr marL="0" indent="0"/>
            <a:r>
              <a:rPr lang="en-US" dirty="0"/>
              <a:t>6.   Repeat</a:t>
            </a:r>
          </a:p>
        </p:txBody>
      </p:sp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93ED-E7BA-4D48-97D3-161F5E0A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D3C9-8AA0-41F5-B66D-1E4AB16A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Networking/Visualization</a:t>
            </a:r>
          </a:p>
          <a:p>
            <a:pPr marL="457200" indent="-457200">
              <a:buAutoNum type="arabicPeriod"/>
            </a:pPr>
            <a:r>
              <a:rPr lang="en-US" dirty="0"/>
              <a:t>Pair the HC06 Bluetooth Module with Host Bluetooth connection Default Pin code = 1234 Name: </a:t>
            </a:r>
            <a:r>
              <a:rPr lang="en-US" dirty="0" err="1"/>
              <a:t>itead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Open two windows of Atmel studio </a:t>
            </a:r>
          </a:p>
          <a:p>
            <a:pPr marL="457200" indent="-457200">
              <a:buAutoNum type="arabicPeriod"/>
            </a:pPr>
            <a:r>
              <a:rPr lang="en-US" dirty="0"/>
              <a:t>One window = Code  One window = empty</a:t>
            </a:r>
          </a:p>
          <a:p>
            <a:pPr marL="457200" indent="-457200">
              <a:buAutoNum type="arabicPeriod"/>
            </a:pPr>
            <a:r>
              <a:rPr lang="en-US" dirty="0"/>
              <a:t>Open data visualizer on the Code window and connect to </a:t>
            </a:r>
            <a:r>
              <a:rPr lang="en-US" dirty="0" err="1"/>
              <a:t>mEDBG</a:t>
            </a:r>
            <a:r>
              <a:rPr lang="en-US" dirty="0"/>
              <a:t> in the serial port control panel</a:t>
            </a:r>
          </a:p>
          <a:p>
            <a:pPr marL="457200" indent="-457200">
              <a:buAutoNum type="arabicPeriod"/>
            </a:pPr>
            <a:r>
              <a:rPr lang="en-US" dirty="0"/>
              <a:t>Open data visualizer on the empty window and connect to Standard serial over Bluetooth link in the serial port control panel</a:t>
            </a:r>
          </a:p>
          <a:p>
            <a:pPr marL="457200" indent="-457200">
              <a:buAutoNum type="arabicPeriod"/>
            </a:pPr>
            <a:r>
              <a:rPr lang="en-US" dirty="0"/>
              <a:t>Create graphs for each data visualizers and click connect</a:t>
            </a:r>
          </a:p>
        </p:txBody>
      </p:sp>
    </p:spTree>
    <p:extLst>
      <p:ext uri="{BB962C8B-B14F-4D97-AF65-F5344CB8AC3E}">
        <p14:creationId xmlns:p14="http://schemas.microsoft.com/office/powerpoint/2010/main" val="2032827756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3F1B-B8F2-4DE6-948D-AFB3ECF6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F6CFFD-30A8-4197-9127-B0B114A32E64}"/>
              </a:ext>
            </a:extLst>
          </p:cNvPr>
          <p:cNvSpPr/>
          <p:nvPr/>
        </p:nvSpPr>
        <p:spPr>
          <a:xfrm>
            <a:off x="3843333" y="584200"/>
            <a:ext cx="1495425" cy="7905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Initialize ADC and USART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37490D-C200-4465-BB01-B00A61082F4F}"/>
              </a:ext>
            </a:extLst>
          </p:cNvPr>
          <p:cNvCxnSpPr>
            <a:stCxn id="4" idx="2"/>
          </p:cNvCxnSpPr>
          <p:nvPr/>
        </p:nvCxnSpPr>
        <p:spPr>
          <a:xfrm flipH="1">
            <a:off x="4591045" y="1374775"/>
            <a:ext cx="1" cy="52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0E2C5E-8A66-405F-A04F-AC2B7A2DC67B}"/>
              </a:ext>
            </a:extLst>
          </p:cNvPr>
          <p:cNvSpPr/>
          <p:nvPr/>
        </p:nvSpPr>
        <p:spPr>
          <a:xfrm>
            <a:off x="3829047" y="1885950"/>
            <a:ext cx="1495425" cy="7905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up timer and poll for a pulse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D3F76A-DE3D-4BFB-B96E-6708EEA04ED2}"/>
              </a:ext>
            </a:extLst>
          </p:cNvPr>
          <p:cNvSpPr/>
          <p:nvPr/>
        </p:nvSpPr>
        <p:spPr>
          <a:xfrm>
            <a:off x="3671881" y="3222625"/>
            <a:ext cx="1838328" cy="1314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and check the Pulse value. Compare it to threshold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77F4-C6A2-49E0-A024-4004CC15195B}"/>
              </a:ext>
            </a:extLst>
          </p:cNvPr>
          <p:cNvCxnSpPr/>
          <p:nvPr/>
        </p:nvCxnSpPr>
        <p:spPr>
          <a:xfrm flipH="1">
            <a:off x="4591046" y="2676525"/>
            <a:ext cx="1" cy="52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85CCFB-F3B1-4999-9C9C-4718FF312795}"/>
              </a:ext>
            </a:extLst>
          </p:cNvPr>
          <p:cNvSpPr/>
          <p:nvPr/>
        </p:nvSpPr>
        <p:spPr>
          <a:xfrm>
            <a:off x="3657595" y="4743450"/>
            <a:ext cx="1838328" cy="1314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valid, increment BPM, print raw pulse and BPM(after 1 min).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Reset timer, repeat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E991759-2BF4-4206-ACC0-AA40DCD78258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V="1">
            <a:off x="3657595" y="3879849"/>
            <a:ext cx="14286" cy="1520825"/>
          </a:xfrm>
          <a:prstGeom prst="curvedConnector3">
            <a:avLst>
              <a:gd name="adj1" fmla="val 17001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368E455-5C00-424C-A39D-643B6FC31180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H="1" flipV="1">
            <a:off x="5324472" y="2281238"/>
            <a:ext cx="171451" cy="3119437"/>
          </a:xfrm>
          <a:prstGeom prst="curvedConnector3">
            <a:avLst>
              <a:gd name="adj1" fmla="val -1333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526801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SNAPSHOT/VIDEO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Provide Links </a:t>
            </a:r>
          </a:p>
          <a:p>
            <a:r>
              <a:rPr lang="en-US" dirty="0"/>
              <a:t>Demonstration and PowerPoint with voice: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https://www.youtube.com/watch?v=ZeoMACo3YGY&amp;index=0&amp;list=PLV6KcqcI7x8xjTS0bIZWyFhFyl_kPGgaU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76</TotalTime>
  <Words>347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ＭＳ Ｐゴシック</vt:lpstr>
      <vt:lpstr>Arial</vt:lpstr>
      <vt:lpstr>TM10220963</vt:lpstr>
      <vt:lpstr>Heart Rate Monitor using Pulse Sensor</vt:lpstr>
      <vt:lpstr>AIM &amp; ACCOMPLISHMENT</vt:lpstr>
      <vt:lpstr>SCHEMATICS</vt:lpstr>
      <vt:lpstr>DESIGN STAGES</vt:lpstr>
      <vt:lpstr>CODE DEVELOPMENT</vt:lpstr>
      <vt:lpstr>CODE DEVELOPMENT</vt:lpstr>
      <vt:lpstr>Code Development</vt:lpstr>
      <vt:lpstr>DEMO SNAPSHOT/VIDEO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Vincent Tuason</cp:lastModifiedBy>
  <cp:revision>15</cp:revision>
  <dcterms:created xsi:type="dcterms:W3CDTF">2015-05-11T03:56:13Z</dcterms:created>
  <dcterms:modified xsi:type="dcterms:W3CDTF">2018-05-09T00:34:15Z</dcterms:modified>
</cp:coreProperties>
</file>