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7" r:id="rId11"/>
    <p:sldId id="270" r:id="rId12"/>
    <p:sldId id="268" r:id="rId13"/>
    <p:sldId id="271" r:id="rId14"/>
    <p:sldId id="269" r:id="rId15"/>
    <p:sldId id="273" r:id="rId16"/>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6B56BD-323E-430B-A948-E7D4131BECB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C"/>
        </a:p>
      </dgm:t>
    </dgm:pt>
    <dgm:pt modelId="{3FA4CED0-F185-4B07-A4F2-713AF2808185}">
      <dgm:prSet phldrT="[Texto]"/>
      <dgm:spPr/>
      <dgm:t>
        <a:bodyPr/>
        <a:lstStyle/>
        <a:p>
          <a:r>
            <a:rPr lang="es-EC" dirty="0"/>
            <a:t>Support Vector Machine</a:t>
          </a:r>
        </a:p>
      </dgm:t>
    </dgm:pt>
    <dgm:pt modelId="{2219E4BF-E598-4813-B346-04A8588F931E}" type="parTrans" cxnId="{3568117B-0762-45B6-ADD0-E3AF4EC74ED1}">
      <dgm:prSet/>
      <dgm:spPr/>
      <dgm:t>
        <a:bodyPr/>
        <a:lstStyle/>
        <a:p>
          <a:endParaRPr lang="es-EC"/>
        </a:p>
      </dgm:t>
    </dgm:pt>
    <dgm:pt modelId="{9098DC98-4DF6-4B1D-B633-1375E99BDB7A}" type="sibTrans" cxnId="{3568117B-0762-45B6-ADD0-E3AF4EC74ED1}">
      <dgm:prSet/>
      <dgm:spPr/>
      <dgm:t>
        <a:bodyPr/>
        <a:lstStyle/>
        <a:p>
          <a:endParaRPr lang="es-EC"/>
        </a:p>
      </dgm:t>
    </dgm:pt>
    <dgm:pt modelId="{DF198232-69F1-4F86-9719-6AFD56F54678}">
      <dgm:prSet phldrT="[Texto]"/>
      <dgm:spPr/>
      <dgm:t>
        <a:bodyPr/>
        <a:lstStyle/>
        <a:p>
          <a:r>
            <a:rPr lang="es-EC" dirty="0"/>
            <a:t>Regresión</a:t>
          </a:r>
        </a:p>
      </dgm:t>
    </dgm:pt>
    <dgm:pt modelId="{864D6F68-5250-4182-9022-20A0B0C1D1C3}" type="parTrans" cxnId="{6BF593FA-6240-46A3-954F-F53B8E697EC7}">
      <dgm:prSet/>
      <dgm:spPr/>
      <dgm:t>
        <a:bodyPr/>
        <a:lstStyle/>
        <a:p>
          <a:endParaRPr lang="es-EC" dirty="0"/>
        </a:p>
      </dgm:t>
    </dgm:pt>
    <dgm:pt modelId="{92344AB5-8352-4735-B5BE-C58962D6286D}" type="sibTrans" cxnId="{6BF593FA-6240-46A3-954F-F53B8E697EC7}">
      <dgm:prSet/>
      <dgm:spPr/>
      <dgm:t>
        <a:bodyPr/>
        <a:lstStyle/>
        <a:p>
          <a:endParaRPr lang="es-EC"/>
        </a:p>
      </dgm:t>
    </dgm:pt>
    <dgm:pt modelId="{6B22C015-7DD0-4CC9-A5A2-7E8CD974C382}">
      <dgm:prSet phldrT="[Texto]"/>
      <dgm:spPr/>
      <dgm:t>
        <a:bodyPr/>
        <a:lstStyle/>
        <a:p>
          <a:r>
            <a:rPr lang="es-EC" dirty="0"/>
            <a:t>Clasificación</a:t>
          </a:r>
        </a:p>
      </dgm:t>
    </dgm:pt>
    <dgm:pt modelId="{8EFD83AD-8E36-4884-B205-18CC3D129660}" type="parTrans" cxnId="{5370D0AD-11EC-4BBB-B111-9437E0B43C3D}">
      <dgm:prSet/>
      <dgm:spPr/>
      <dgm:t>
        <a:bodyPr/>
        <a:lstStyle/>
        <a:p>
          <a:endParaRPr lang="es-EC" dirty="0"/>
        </a:p>
      </dgm:t>
    </dgm:pt>
    <dgm:pt modelId="{88095977-3AF9-4C3E-81F2-6F9501385202}" type="sibTrans" cxnId="{5370D0AD-11EC-4BBB-B111-9437E0B43C3D}">
      <dgm:prSet/>
      <dgm:spPr/>
      <dgm:t>
        <a:bodyPr/>
        <a:lstStyle/>
        <a:p>
          <a:endParaRPr lang="es-EC"/>
        </a:p>
      </dgm:t>
    </dgm:pt>
    <dgm:pt modelId="{A8A34B38-30A2-4653-BFD0-31E0B2F7FAE5}" type="pres">
      <dgm:prSet presAssocID="{156B56BD-323E-430B-A948-E7D4131BECBC}" presName="diagram" presStyleCnt="0">
        <dgm:presLayoutVars>
          <dgm:chPref val="1"/>
          <dgm:dir/>
          <dgm:animOne val="branch"/>
          <dgm:animLvl val="lvl"/>
          <dgm:resizeHandles val="exact"/>
        </dgm:presLayoutVars>
      </dgm:prSet>
      <dgm:spPr/>
      <dgm:t>
        <a:bodyPr/>
        <a:lstStyle/>
        <a:p>
          <a:endParaRPr lang="es-ES"/>
        </a:p>
      </dgm:t>
    </dgm:pt>
    <dgm:pt modelId="{9D0F3FC4-F121-4759-A19C-E700E8241B58}" type="pres">
      <dgm:prSet presAssocID="{3FA4CED0-F185-4B07-A4F2-713AF2808185}" presName="root1" presStyleCnt="0"/>
      <dgm:spPr/>
    </dgm:pt>
    <dgm:pt modelId="{B8A1F545-DA0B-4A53-A496-427EE43D0527}" type="pres">
      <dgm:prSet presAssocID="{3FA4CED0-F185-4B07-A4F2-713AF2808185}" presName="LevelOneTextNode" presStyleLbl="node0" presStyleIdx="0" presStyleCnt="1">
        <dgm:presLayoutVars>
          <dgm:chPref val="3"/>
        </dgm:presLayoutVars>
      </dgm:prSet>
      <dgm:spPr/>
      <dgm:t>
        <a:bodyPr/>
        <a:lstStyle/>
        <a:p>
          <a:endParaRPr lang="es-ES"/>
        </a:p>
      </dgm:t>
    </dgm:pt>
    <dgm:pt modelId="{62DE3072-88F0-4B24-B43B-273E46FFB32A}" type="pres">
      <dgm:prSet presAssocID="{3FA4CED0-F185-4B07-A4F2-713AF2808185}" presName="level2hierChild" presStyleCnt="0"/>
      <dgm:spPr/>
    </dgm:pt>
    <dgm:pt modelId="{997AF02B-9BCA-4AF9-91E0-E2AE2A543A00}" type="pres">
      <dgm:prSet presAssocID="{864D6F68-5250-4182-9022-20A0B0C1D1C3}" presName="conn2-1" presStyleLbl="parChTrans1D2" presStyleIdx="0" presStyleCnt="2"/>
      <dgm:spPr/>
      <dgm:t>
        <a:bodyPr/>
        <a:lstStyle/>
        <a:p>
          <a:endParaRPr lang="es-ES"/>
        </a:p>
      </dgm:t>
    </dgm:pt>
    <dgm:pt modelId="{AAE2EF2E-65F6-4CFA-827C-88766C5C8E22}" type="pres">
      <dgm:prSet presAssocID="{864D6F68-5250-4182-9022-20A0B0C1D1C3}" presName="connTx" presStyleLbl="parChTrans1D2" presStyleIdx="0" presStyleCnt="2"/>
      <dgm:spPr/>
      <dgm:t>
        <a:bodyPr/>
        <a:lstStyle/>
        <a:p>
          <a:endParaRPr lang="es-ES"/>
        </a:p>
      </dgm:t>
    </dgm:pt>
    <dgm:pt modelId="{DDFF1BA6-527B-4A46-975D-6F3E3560A267}" type="pres">
      <dgm:prSet presAssocID="{DF198232-69F1-4F86-9719-6AFD56F54678}" presName="root2" presStyleCnt="0"/>
      <dgm:spPr/>
    </dgm:pt>
    <dgm:pt modelId="{0886DBCE-C33D-4A33-B463-39945B74A74C}" type="pres">
      <dgm:prSet presAssocID="{DF198232-69F1-4F86-9719-6AFD56F54678}" presName="LevelTwoTextNode" presStyleLbl="node2" presStyleIdx="0" presStyleCnt="2">
        <dgm:presLayoutVars>
          <dgm:chPref val="3"/>
        </dgm:presLayoutVars>
      </dgm:prSet>
      <dgm:spPr/>
      <dgm:t>
        <a:bodyPr/>
        <a:lstStyle/>
        <a:p>
          <a:endParaRPr lang="es-ES"/>
        </a:p>
      </dgm:t>
    </dgm:pt>
    <dgm:pt modelId="{B5DFF288-39E3-4A25-BA48-FC1B1060FE1C}" type="pres">
      <dgm:prSet presAssocID="{DF198232-69F1-4F86-9719-6AFD56F54678}" presName="level3hierChild" presStyleCnt="0"/>
      <dgm:spPr/>
    </dgm:pt>
    <dgm:pt modelId="{C602E30A-6960-4594-A3B9-121C1CC518EF}" type="pres">
      <dgm:prSet presAssocID="{8EFD83AD-8E36-4884-B205-18CC3D129660}" presName="conn2-1" presStyleLbl="parChTrans1D2" presStyleIdx="1" presStyleCnt="2"/>
      <dgm:spPr/>
      <dgm:t>
        <a:bodyPr/>
        <a:lstStyle/>
        <a:p>
          <a:endParaRPr lang="es-ES"/>
        </a:p>
      </dgm:t>
    </dgm:pt>
    <dgm:pt modelId="{8E96833C-AA5D-4DFD-843E-63B4561D40C0}" type="pres">
      <dgm:prSet presAssocID="{8EFD83AD-8E36-4884-B205-18CC3D129660}" presName="connTx" presStyleLbl="parChTrans1D2" presStyleIdx="1" presStyleCnt="2"/>
      <dgm:spPr/>
      <dgm:t>
        <a:bodyPr/>
        <a:lstStyle/>
        <a:p>
          <a:endParaRPr lang="es-ES"/>
        </a:p>
      </dgm:t>
    </dgm:pt>
    <dgm:pt modelId="{B8CCB7F7-37D6-4D03-A18C-5B1DDB47F616}" type="pres">
      <dgm:prSet presAssocID="{6B22C015-7DD0-4CC9-A5A2-7E8CD974C382}" presName="root2" presStyleCnt="0"/>
      <dgm:spPr/>
    </dgm:pt>
    <dgm:pt modelId="{6EF95B57-9ABF-4D53-9843-9783F65BD5CE}" type="pres">
      <dgm:prSet presAssocID="{6B22C015-7DD0-4CC9-A5A2-7E8CD974C382}" presName="LevelTwoTextNode" presStyleLbl="node2" presStyleIdx="1" presStyleCnt="2">
        <dgm:presLayoutVars>
          <dgm:chPref val="3"/>
        </dgm:presLayoutVars>
      </dgm:prSet>
      <dgm:spPr/>
      <dgm:t>
        <a:bodyPr/>
        <a:lstStyle/>
        <a:p>
          <a:endParaRPr lang="es-ES"/>
        </a:p>
      </dgm:t>
    </dgm:pt>
    <dgm:pt modelId="{21CD0A7D-F1DC-4BAC-B9AC-6E0F6B5C3F6A}" type="pres">
      <dgm:prSet presAssocID="{6B22C015-7DD0-4CC9-A5A2-7E8CD974C382}" presName="level3hierChild" presStyleCnt="0"/>
      <dgm:spPr/>
    </dgm:pt>
  </dgm:ptLst>
  <dgm:cxnLst>
    <dgm:cxn modelId="{2FFE55B1-E9BA-44AF-B5F5-502A44E9D12A}" type="presOf" srcId="{156B56BD-323E-430B-A948-E7D4131BECBC}" destId="{A8A34B38-30A2-4653-BFD0-31E0B2F7FAE5}" srcOrd="0" destOrd="0" presId="urn:microsoft.com/office/officeart/2005/8/layout/hierarchy2"/>
    <dgm:cxn modelId="{B7C5B9EB-EBCB-4FF5-897F-5464111A47F9}" type="presOf" srcId="{864D6F68-5250-4182-9022-20A0B0C1D1C3}" destId="{AAE2EF2E-65F6-4CFA-827C-88766C5C8E22}" srcOrd="1" destOrd="0" presId="urn:microsoft.com/office/officeart/2005/8/layout/hierarchy2"/>
    <dgm:cxn modelId="{D81F9514-F54D-45BB-9256-38CED8CDAAA9}" type="presOf" srcId="{8EFD83AD-8E36-4884-B205-18CC3D129660}" destId="{C602E30A-6960-4594-A3B9-121C1CC518EF}" srcOrd="0" destOrd="0" presId="urn:microsoft.com/office/officeart/2005/8/layout/hierarchy2"/>
    <dgm:cxn modelId="{EA62BF45-86B1-4B88-8774-F65D82CAD46D}" type="presOf" srcId="{8EFD83AD-8E36-4884-B205-18CC3D129660}" destId="{8E96833C-AA5D-4DFD-843E-63B4561D40C0}" srcOrd="1" destOrd="0" presId="urn:microsoft.com/office/officeart/2005/8/layout/hierarchy2"/>
    <dgm:cxn modelId="{5370D0AD-11EC-4BBB-B111-9437E0B43C3D}" srcId="{3FA4CED0-F185-4B07-A4F2-713AF2808185}" destId="{6B22C015-7DD0-4CC9-A5A2-7E8CD974C382}" srcOrd="1" destOrd="0" parTransId="{8EFD83AD-8E36-4884-B205-18CC3D129660}" sibTransId="{88095977-3AF9-4C3E-81F2-6F9501385202}"/>
    <dgm:cxn modelId="{20F67077-A7A2-4EBD-986C-30447C8EE055}" type="presOf" srcId="{DF198232-69F1-4F86-9719-6AFD56F54678}" destId="{0886DBCE-C33D-4A33-B463-39945B74A74C}" srcOrd="0" destOrd="0" presId="urn:microsoft.com/office/officeart/2005/8/layout/hierarchy2"/>
    <dgm:cxn modelId="{2C78BD1B-39DB-40C9-AE99-9D663A37DF89}" type="presOf" srcId="{3FA4CED0-F185-4B07-A4F2-713AF2808185}" destId="{B8A1F545-DA0B-4A53-A496-427EE43D0527}" srcOrd="0" destOrd="0" presId="urn:microsoft.com/office/officeart/2005/8/layout/hierarchy2"/>
    <dgm:cxn modelId="{BDA22444-B05B-48DF-B136-FE355DA512D9}" type="presOf" srcId="{6B22C015-7DD0-4CC9-A5A2-7E8CD974C382}" destId="{6EF95B57-9ABF-4D53-9843-9783F65BD5CE}" srcOrd="0" destOrd="0" presId="urn:microsoft.com/office/officeart/2005/8/layout/hierarchy2"/>
    <dgm:cxn modelId="{6BF593FA-6240-46A3-954F-F53B8E697EC7}" srcId="{3FA4CED0-F185-4B07-A4F2-713AF2808185}" destId="{DF198232-69F1-4F86-9719-6AFD56F54678}" srcOrd="0" destOrd="0" parTransId="{864D6F68-5250-4182-9022-20A0B0C1D1C3}" sibTransId="{92344AB5-8352-4735-B5BE-C58962D6286D}"/>
    <dgm:cxn modelId="{3568117B-0762-45B6-ADD0-E3AF4EC74ED1}" srcId="{156B56BD-323E-430B-A948-E7D4131BECBC}" destId="{3FA4CED0-F185-4B07-A4F2-713AF2808185}" srcOrd="0" destOrd="0" parTransId="{2219E4BF-E598-4813-B346-04A8588F931E}" sibTransId="{9098DC98-4DF6-4B1D-B633-1375E99BDB7A}"/>
    <dgm:cxn modelId="{9D1F010D-38DF-46B6-A373-D1D66310D632}" type="presOf" srcId="{864D6F68-5250-4182-9022-20A0B0C1D1C3}" destId="{997AF02B-9BCA-4AF9-91E0-E2AE2A543A00}" srcOrd="0" destOrd="0" presId="urn:microsoft.com/office/officeart/2005/8/layout/hierarchy2"/>
    <dgm:cxn modelId="{30C54B2A-47F6-47BA-AE0B-E8C54713ECC6}" type="presParOf" srcId="{A8A34B38-30A2-4653-BFD0-31E0B2F7FAE5}" destId="{9D0F3FC4-F121-4759-A19C-E700E8241B58}" srcOrd="0" destOrd="0" presId="urn:microsoft.com/office/officeart/2005/8/layout/hierarchy2"/>
    <dgm:cxn modelId="{10937E64-8A1F-4973-B9DF-E2B31119D9CE}" type="presParOf" srcId="{9D0F3FC4-F121-4759-A19C-E700E8241B58}" destId="{B8A1F545-DA0B-4A53-A496-427EE43D0527}" srcOrd="0" destOrd="0" presId="urn:microsoft.com/office/officeart/2005/8/layout/hierarchy2"/>
    <dgm:cxn modelId="{8936744E-1468-489B-9A76-F8AF59BB4EC9}" type="presParOf" srcId="{9D0F3FC4-F121-4759-A19C-E700E8241B58}" destId="{62DE3072-88F0-4B24-B43B-273E46FFB32A}" srcOrd="1" destOrd="0" presId="urn:microsoft.com/office/officeart/2005/8/layout/hierarchy2"/>
    <dgm:cxn modelId="{8C88BB3A-573C-4286-9DDF-7B4CCF76B479}" type="presParOf" srcId="{62DE3072-88F0-4B24-B43B-273E46FFB32A}" destId="{997AF02B-9BCA-4AF9-91E0-E2AE2A543A00}" srcOrd="0" destOrd="0" presId="urn:microsoft.com/office/officeart/2005/8/layout/hierarchy2"/>
    <dgm:cxn modelId="{FD91EFBC-D639-487A-8C9B-AAEAC2B8BC6A}" type="presParOf" srcId="{997AF02B-9BCA-4AF9-91E0-E2AE2A543A00}" destId="{AAE2EF2E-65F6-4CFA-827C-88766C5C8E22}" srcOrd="0" destOrd="0" presId="urn:microsoft.com/office/officeart/2005/8/layout/hierarchy2"/>
    <dgm:cxn modelId="{AE007E87-8812-4A33-95CB-FE35F7901C9D}" type="presParOf" srcId="{62DE3072-88F0-4B24-B43B-273E46FFB32A}" destId="{DDFF1BA6-527B-4A46-975D-6F3E3560A267}" srcOrd="1" destOrd="0" presId="urn:microsoft.com/office/officeart/2005/8/layout/hierarchy2"/>
    <dgm:cxn modelId="{082FF0B5-5CC7-43E0-9AE0-4C16969A2B98}" type="presParOf" srcId="{DDFF1BA6-527B-4A46-975D-6F3E3560A267}" destId="{0886DBCE-C33D-4A33-B463-39945B74A74C}" srcOrd="0" destOrd="0" presId="urn:microsoft.com/office/officeart/2005/8/layout/hierarchy2"/>
    <dgm:cxn modelId="{00E9CBCA-AC1E-41F9-8F20-BC5BE3B1589D}" type="presParOf" srcId="{DDFF1BA6-527B-4A46-975D-6F3E3560A267}" destId="{B5DFF288-39E3-4A25-BA48-FC1B1060FE1C}" srcOrd="1" destOrd="0" presId="urn:microsoft.com/office/officeart/2005/8/layout/hierarchy2"/>
    <dgm:cxn modelId="{1611A35B-A0B6-42C6-9363-59A570C7A4F1}" type="presParOf" srcId="{62DE3072-88F0-4B24-B43B-273E46FFB32A}" destId="{C602E30A-6960-4594-A3B9-121C1CC518EF}" srcOrd="2" destOrd="0" presId="urn:microsoft.com/office/officeart/2005/8/layout/hierarchy2"/>
    <dgm:cxn modelId="{4255C650-F65E-4173-A1E5-62121DA772CC}" type="presParOf" srcId="{C602E30A-6960-4594-A3B9-121C1CC518EF}" destId="{8E96833C-AA5D-4DFD-843E-63B4561D40C0}" srcOrd="0" destOrd="0" presId="urn:microsoft.com/office/officeart/2005/8/layout/hierarchy2"/>
    <dgm:cxn modelId="{611C5FD2-38D9-4CA0-BAFD-3F2662096BAB}" type="presParOf" srcId="{62DE3072-88F0-4B24-B43B-273E46FFB32A}" destId="{B8CCB7F7-37D6-4D03-A18C-5B1DDB47F616}" srcOrd="3" destOrd="0" presId="urn:microsoft.com/office/officeart/2005/8/layout/hierarchy2"/>
    <dgm:cxn modelId="{EF141798-2446-418B-91EA-1414B7809843}" type="presParOf" srcId="{B8CCB7F7-37D6-4D03-A18C-5B1DDB47F616}" destId="{6EF95B57-9ABF-4D53-9843-9783F65BD5CE}" srcOrd="0" destOrd="0" presId="urn:microsoft.com/office/officeart/2005/8/layout/hierarchy2"/>
    <dgm:cxn modelId="{8E69CA4D-2743-4DD0-A727-9C0CFC731D59}" type="presParOf" srcId="{B8CCB7F7-37D6-4D03-A18C-5B1DDB47F616}" destId="{21CD0A7D-F1DC-4BAC-B9AC-6E0F6B5C3F6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6DDE9-88D8-48B7-8CF7-89A4CB304B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C"/>
        </a:p>
      </dgm:t>
    </dgm:pt>
    <dgm:pt modelId="{B6D540DE-ABF8-4CB4-A713-9C7168EC611D}">
      <dgm:prSet phldrT="[Texto]" custT="1"/>
      <dgm:spPr/>
      <dgm:t>
        <a:bodyPr/>
        <a:lstStyle/>
        <a:p>
          <a:r>
            <a:rPr lang="es-EC" sz="2800" dirty="0"/>
            <a:t>Support Vector Machine</a:t>
          </a:r>
        </a:p>
      </dgm:t>
    </dgm:pt>
    <dgm:pt modelId="{610A862E-0528-402A-89E8-4B846689E8AD}" type="parTrans" cxnId="{4184C2D1-84E5-477E-B8BC-3F1D4067FD37}">
      <dgm:prSet/>
      <dgm:spPr/>
      <dgm:t>
        <a:bodyPr/>
        <a:lstStyle/>
        <a:p>
          <a:endParaRPr lang="es-EC"/>
        </a:p>
      </dgm:t>
    </dgm:pt>
    <dgm:pt modelId="{FD47C0D5-1A03-4ADA-B1D6-04E8B2039D74}" type="sibTrans" cxnId="{4184C2D1-84E5-477E-B8BC-3F1D4067FD37}">
      <dgm:prSet/>
      <dgm:spPr/>
      <dgm:t>
        <a:bodyPr/>
        <a:lstStyle/>
        <a:p>
          <a:endParaRPr lang="es-EC"/>
        </a:p>
      </dgm:t>
    </dgm:pt>
    <dgm:pt modelId="{99856479-354A-492A-9EC9-098A70EC4211}">
      <dgm:prSet phldrT="[Texto]" custT="1"/>
      <dgm:spPr/>
      <dgm:t>
        <a:bodyPr/>
        <a:lstStyle/>
        <a:p>
          <a:pPr algn="just"/>
          <a:r>
            <a:rPr lang="es-EC" sz="1800" dirty="0"/>
            <a:t>Para datos linealmente separables, SVM funciona muy bien.</a:t>
          </a:r>
        </a:p>
      </dgm:t>
    </dgm:pt>
    <dgm:pt modelId="{CFEBD8BD-A3BB-4A29-A878-556D960438CB}" type="parTrans" cxnId="{6BF4C268-11EB-4872-9BC2-5759F44F2A47}">
      <dgm:prSet/>
      <dgm:spPr/>
      <dgm:t>
        <a:bodyPr/>
        <a:lstStyle/>
        <a:p>
          <a:endParaRPr lang="es-EC" dirty="0"/>
        </a:p>
      </dgm:t>
    </dgm:pt>
    <dgm:pt modelId="{04AD7DC0-61A9-4728-859E-876C8E92AF67}" type="sibTrans" cxnId="{6BF4C268-11EB-4872-9BC2-5759F44F2A47}">
      <dgm:prSet/>
      <dgm:spPr/>
      <dgm:t>
        <a:bodyPr/>
        <a:lstStyle/>
        <a:p>
          <a:endParaRPr lang="es-EC"/>
        </a:p>
      </dgm:t>
    </dgm:pt>
    <dgm:pt modelId="{26C53B47-4122-4AE4-8CE3-1C87AD97D0EE}">
      <dgm:prSet phldrT="[Texto]" custT="1"/>
      <dgm:spPr/>
      <dgm:t>
        <a:bodyPr/>
        <a:lstStyle/>
        <a:p>
          <a:pPr algn="just"/>
          <a:r>
            <a:rPr lang="es-EC" sz="1800" dirty="0"/>
            <a:t>Para datos que son casi linealmente separables, SMV puede funcionar bien con el valor correcto de hiperplano.</a:t>
          </a:r>
        </a:p>
      </dgm:t>
    </dgm:pt>
    <dgm:pt modelId="{5682334A-72B5-419A-A488-1868885FDBA1}" type="parTrans" cxnId="{A2080E47-68DA-4EF9-9713-3687A1DAAE1E}">
      <dgm:prSet/>
      <dgm:spPr/>
      <dgm:t>
        <a:bodyPr/>
        <a:lstStyle/>
        <a:p>
          <a:endParaRPr lang="es-EC" dirty="0"/>
        </a:p>
      </dgm:t>
    </dgm:pt>
    <dgm:pt modelId="{786ADBE7-7AAC-4090-BE17-3798AC51F642}" type="sibTrans" cxnId="{A2080E47-68DA-4EF9-9713-3687A1DAAE1E}">
      <dgm:prSet/>
      <dgm:spPr/>
      <dgm:t>
        <a:bodyPr/>
        <a:lstStyle/>
        <a:p>
          <a:endParaRPr lang="es-EC"/>
        </a:p>
      </dgm:t>
    </dgm:pt>
    <dgm:pt modelId="{746CE705-BE65-40AE-AF85-DE4C704C1B64}">
      <dgm:prSet phldrT="[Texto]" custT="1"/>
      <dgm:spPr/>
      <dgm:t>
        <a:bodyPr/>
        <a:lstStyle/>
        <a:p>
          <a:pPr algn="just"/>
          <a:r>
            <a:rPr lang="es-EC" sz="1800" dirty="0"/>
            <a:t>Para datos que no son separables linealmente, podemos proyectar los datos al espacio donde es perfectamente o casi linealmente separable.</a:t>
          </a:r>
        </a:p>
      </dgm:t>
    </dgm:pt>
    <dgm:pt modelId="{C21812FD-DF0E-49D3-B640-DCA37156D981}" type="parTrans" cxnId="{81FB7DAB-DBBF-4A3C-95BD-B6185A6960AD}">
      <dgm:prSet/>
      <dgm:spPr/>
      <dgm:t>
        <a:bodyPr/>
        <a:lstStyle/>
        <a:p>
          <a:endParaRPr lang="es-EC" dirty="0"/>
        </a:p>
      </dgm:t>
    </dgm:pt>
    <dgm:pt modelId="{E1666839-82E3-4B32-A23E-483CD0EB925B}" type="sibTrans" cxnId="{81FB7DAB-DBBF-4A3C-95BD-B6185A6960AD}">
      <dgm:prSet/>
      <dgm:spPr/>
      <dgm:t>
        <a:bodyPr/>
        <a:lstStyle/>
        <a:p>
          <a:endParaRPr lang="es-EC"/>
        </a:p>
      </dgm:t>
    </dgm:pt>
    <dgm:pt modelId="{7EEBF3F6-5A07-4150-96B2-5B807BDEF687}" type="pres">
      <dgm:prSet presAssocID="{A116DDE9-88D8-48B7-8CF7-89A4CB304BA6}" presName="Name0" presStyleCnt="0">
        <dgm:presLayoutVars>
          <dgm:chPref val="1"/>
          <dgm:dir/>
          <dgm:animOne val="branch"/>
          <dgm:animLvl val="lvl"/>
          <dgm:resizeHandles val="exact"/>
        </dgm:presLayoutVars>
      </dgm:prSet>
      <dgm:spPr/>
      <dgm:t>
        <a:bodyPr/>
        <a:lstStyle/>
        <a:p>
          <a:endParaRPr lang="es-ES"/>
        </a:p>
      </dgm:t>
    </dgm:pt>
    <dgm:pt modelId="{5196DFF4-FAF1-4595-8EB1-26E5FE436A07}" type="pres">
      <dgm:prSet presAssocID="{B6D540DE-ABF8-4CB4-A713-9C7168EC611D}" presName="root1" presStyleCnt="0"/>
      <dgm:spPr/>
    </dgm:pt>
    <dgm:pt modelId="{3C6A8122-6D70-424A-A131-DC264DFFD966}" type="pres">
      <dgm:prSet presAssocID="{B6D540DE-ABF8-4CB4-A713-9C7168EC611D}" presName="LevelOneTextNode" presStyleLbl="node0" presStyleIdx="0" presStyleCnt="1">
        <dgm:presLayoutVars>
          <dgm:chPref val="3"/>
        </dgm:presLayoutVars>
      </dgm:prSet>
      <dgm:spPr/>
      <dgm:t>
        <a:bodyPr/>
        <a:lstStyle/>
        <a:p>
          <a:endParaRPr lang="es-ES"/>
        </a:p>
      </dgm:t>
    </dgm:pt>
    <dgm:pt modelId="{51A5021C-D5D4-4A8D-9EF1-98476D227F6B}" type="pres">
      <dgm:prSet presAssocID="{B6D540DE-ABF8-4CB4-A713-9C7168EC611D}" presName="level2hierChild" presStyleCnt="0"/>
      <dgm:spPr/>
    </dgm:pt>
    <dgm:pt modelId="{D91D52E0-4D29-4920-B0A9-A0191FE09EF8}" type="pres">
      <dgm:prSet presAssocID="{CFEBD8BD-A3BB-4A29-A878-556D960438CB}" presName="conn2-1" presStyleLbl="parChTrans1D2" presStyleIdx="0" presStyleCnt="3"/>
      <dgm:spPr/>
      <dgm:t>
        <a:bodyPr/>
        <a:lstStyle/>
        <a:p>
          <a:endParaRPr lang="es-ES"/>
        </a:p>
      </dgm:t>
    </dgm:pt>
    <dgm:pt modelId="{7D172BEF-25CB-4969-8E66-44B431AC041A}" type="pres">
      <dgm:prSet presAssocID="{CFEBD8BD-A3BB-4A29-A878-556D960438CB}" presName="connTx" presStyleLbl="parChTrans1D2" presStyleIdx="0" presStyleCnt="3"/>
      <dgm:spPr/>
      <dgm:t>
        <a:bodyPr/>
        <a:lstStyle/>
        <a:p>
          <a:endParaRPr lang="es-ES"/>
        </a:p>
      </dgm:t>
    </dgm:pt>
    <dgm:pt modelId="{331E5825-84A2-4E93-8C70-5E2F9D2587C1}" type="pres">
      <dgm:prSet presAssocID="{99856479-354A-492A-9EC9-098A70EC4211}" presName="root2" presStyleCnt="0"/>
      <dgm:spPr/>
    </dgm:pt>
    <dgm:pt modelId="{5EFF1FBA-42A9-4EE3-A1B8-932F76986B06}" type="pres">
      <dgm:prSet presAssocID="{99856479-354A-492A-9EC9-098A70EC4211}" presName="LevelTwoTextNode" presStyleLbl="node2" presStyleIdx="0" presStyleCnt="3" custScaleX="156838" custScaleY="160818">
        <dgm:presLayoutVars>
          <dgm:chPref val="3"/>
        </dgm:presLayoutVars>
      </dgm:prSet>
      <dgm:spPr/>
      <dgm:t>
        <a:bodyPr/>
        <a:lstStyle/>
        <a:p>
          <a:endParaRPr lang="es-ES"/>
        </a:p>
      </dgm:t>
    </dgm:pt>
    <dgm:pt modelId="{813ED8C7-5FAA-4903-9BFE-F41C93CFF98B}" type="pres">
      <dgm:prSet presAssocID="{99856479-354A-492A-9EC9-098A70EC4211}" presName="level3hierChild" presStyleCnt="0"/>
      <dgm:spPr/>
    </dgm:pt>
    <dgm:pt modelId="{9003F42D-187B-43FD-A31F-D1AA55C01D84}" type="pres">
      <dgm:prSet presAssocID="{5682334A-72B5-419A-A488-1868885FDBA1}" presName="conn2-1" presStyleLbl="parChTrans1D2" presStyleIdx="1" presStyleCnt="3"/>
      <dgm:spPr/>
      <dgm:t>
        <a:bodyPr/>
        <a:lstStyle/>
        <a:p>
          <a:endParaRPr lang="es-ES"/>
        </a:p>
      </dgm:t>
    </dgm:pt>
    <dgm:pt modelId="{7E06BDCC-02C2-4E3F-94AF-AB4D2151F48A}" type="pres">
      <dgm:prSet presAssocID="{5682334A-72B5-419A-A488-1868885FDBA1}" presName="connTx" presStyleLbl="parChTrans1D2" presStyleIdx="1" presStyleCnt="3"/>
      <dgm:spPr/>
      <dgm:t>
        <a:bodyPr/>
        <a:lstStyle/>
        <a:p>
          <a:endParaRPr lang="es-ES"/>
        </a:p>
      </dgm:t>
    </dgm:pt>
    <dgm:pt modelId="{3CF06877-7E54-4364-9511-C2C24389669F}" type="pres">
      <dgm:prSet presAssocID="{26C53B47-4122-4AE4-8CE3-1C87AD97D0EE}" presName="root2" presStyleCnt="0"/>
      <dgm:spPr/>
    </dgm:pt>
    <dgm:pt modelId="{5FB6A93B-B2B7-492F-B116-2D22793A7DF2}" type="pres">
      <dgm:prSet presAssocID="{26C53B47-4122-4AE4-8CE3-1C87AD97D0EE}" presName="LevelTwoTextNode" presStyleLbl="node2" presStyleIdx="1" presStyleCnt="3" custScaleX="173804" custScaleY="119298">
        <dgm:presLayoutVars>
          <dgm:chPref val="3"/>
        </dgm:presLayoutVars>
      </dgm:prSet>
      <dgm:spPr/>
      <dgm:t>
        <a:bodyPr/>
        <a:lstStyle/>
        <a:p>
          <a:endParaRPr lang="es-ES"/>
        </a:p>
      </dgm:t>
    </dgm:pt>
    <dgm:pt modelId="{F5061304-4F99-4B97-9281-2BDF4ABBDCB9}" type="pres">
      <dgm:prSet presAssocID="{26C53B47-4122-4AE4-8CE3-1C87AD97D0EE}" presName="level3hierChild" presStyleCnt="0"/>
      <dgm:spPr/>
    </dgm:pt>
    <dgm:pt modelId="{BF3EFF61-8408-4E97-9F91-D8537249B9C0}" type="pres">
      <dgm:prSet presAssocID="{C21812FD-DF0E-49D3-B640-DCA37156D981}" presName="conn2-1" presStyleLbl="parChTrans1D2" presStyleIdx="2" presStyleCnt="3"/>
      <dgm:spPr/>
      <dgm:t>
        <a:bodyPr/>
        <a:lstStyle/>
        <a:p>
          <a:endParaRPr lang="es-ES"/>
        </a:p>
      </dgm:t>
    </dgm:pt>
    <dgm:pt modelId="{B4E971D4-FE68-4A10-814E-193B564E7DF2}" type="pres">
      <dgm:prSet presAssocID="{C21812FD-DF0E-49D3-B640-DCA37156D981}" presName="connTx" presStyleLbl="parChTrans1D2" presStyleIdx="2" presStyleCnt="3"/>
      <dgm:spPr/>
      <dgm:t>
        <a:bodyPr/>
        <a:lstStyle/>
        <a:p>
          <a:endParaRPr lang="es-ES"/>
        </a:p>
      </dgm:t>
    </dgm:pt>
    <dgm:pt modelId="{9AF90C56-4F07-4B29-88FF-BBA480F6BB4E}" type="pres">
      <dgm:prSet presAssocID="{746CE705-BE65-40AE-AF85-DE4C704C1B64}" presName="root2" presStyleCnt="0"/>
      <dgm:spPr/>
    </dgm:pt>
    <dgm:pt modelId="{ADF6F69A-EEE2-4465-BF33-D1D3B7DBE0C3}" type="pres">
      <dgm:prSet presAssocID="{746CE705-BE65-40AE-AF85-DE4C704C1B64}" presName="LevelTwoTextNode" presStyleLbl="node2" presStyleIdx="2" presStyleCnt="3" custScaleX="246321" custScaleY="170934">
        <dgm:presLayoutVars>
          <dgm:chPref val="3"/>
        </dgm:presLayoutVars>
      </dgm:prSet>
      <dgm:spPr/>
      <dgm:t>
        <a:bodyPr/>
        <a:lstStyle/>
        <a:p>
          <a:endParaRPr lang="es-ES"/>
        </a:p>
      </dgm:t>
    </dgm:pt>
    <dgm:pt modelId="{80DD061D-6B1F-46B8-A18C-0A79B73F00E7}" type="pres">
      <dgm:prSet presAssocID="{746CE705-BE65-40AE-AF85-DE4C704C1B64}" presName="level3hierChild" presStyleCnt="0"/>
      <dgm:spPr/>
    </dgm:pt>
  </dgm:ptLst>
  <dgm:cxnLst>
    <dgm:cxn modelId="{69B6E287-6E77-43D2-840A-AE703F8C9CDE}" type="presOf" srcId="{99856479-354A-492A-9EC9-098A70EC4211}" destId="{5EFF1FBA-42A9-4EE3-A1B8-932F76986B06}" srcOrd="0" destOrd="0" presId="urn:microsoft.com/office/officeart/2008/layout/HorizontalMultiLevelHierarchy"/>
    <dgm:cxn modelId="{4184C2D1-84E5-477E-B8BC-3F1D4067FD37}" srcId="{A116DDE9-88D8-48B7-8CF7-89A4CB304BA6}" destId="{B6D540DE-ABF8-4CB4-A713-9C7168EC611D}" srcOrd="0" destOrd="0" parTransId="{610A862E-0528-402A-89E8-4B846689E8AD}" sibTransId="{FD47C0D5-1A03-4ADA-B1D6-04E8B2039D74}"/>
    <dgm:cxn modelId="{1CA86EFC-0116-4F56-8726-31A1206C8785}" type="presOf" srcId="{B6D540DE-ABF8-4CB4-A713-9C7168EC611D}" destId="{3C6A8122-6D70-424A-A131-DC264DFFD966}" srcOrd="0" destOrd="0" presId="urn:microsoft.com/office/officeart/2008/layout/HorizontalMultiLevelHierarchy"/>
    <dgm:cxn modelId="{6BF4C268-11EB-4872-9BC2-5759F44F2A47}" srcId="{B6D540DE-ABF8-4CB4-A713-9C7168EC611D}" destId="{99856479-354A-492A-9EC9-098A70EC4211}" srcOrd="0" destOrd="0" parTransId="{CFEBD8BD-A3BB-4A29-A878-556D960438CB}" sibTransId="{04AD7DC0-61A9-4728-859E-876C8E92AF67}"/>
    <dgm:cxn modelId="{8BF30C05-3A80-414E-A088-04F134F2D1C6}" type="presOf" srcId="{C21812FD-DF0E-49D3-B640-DCA37156D981}" destId="{B4E971D4-FE68-4A10-814E-193B564E7DF2}" srcOrd="1" destOrd="0" presId="urn:microsoft.com/office/officeart/2008/layout/HorizontalMultiLevelHierarchy"/>
    <dgm:cxn modelId="{0EE89769-8FCC-419F-AF0D-C89D9321BE97}" type="presOf" srcId="{CFEBD8BD-A3BB-4A29-A878-556D960438CB}" destId="{D91D52E0-4D29-4920-B0A9-A0191FE09EF8}" srcOrd="0" destOrd="0" presId="urn:microsoft.com/office/officeart/2008/layout/HorizontalMultiLevelHierarchy"/>
    <dgm:cxn modelId="{4D82A28D-B138-4503-BDB4-1F4AE7029D72}" type="presOf" srcId="{A116DDE9-88D8-48B7-8CF7-89A4CB304BA6}" destId="{7EEBF3F6-5A07-4150-96B2-5B807BDEF687}" srcOrd="0" destOrd="0" presId="urn:microsoft.com/office/officeart/2008/layout/HorizontalMultiLevelHierarchy"/>
    <dgm:cxn modelId="{81FB7DAB-DBBF-4A3C-95BD-B6185A6960AD}" srcId="{B6D540DE-ABF8-4CB4-A713-9C7168EC611D}" destId="{746CE705-BE65-40AE-AF85-DE4C704C1B64}" srcOrd="2" destOrd="0" parTransId="{C21812FD-DF0E-49D3-B640-DCA37156D981}" sibTransId="{E1666839-82E3-4B32-A23E-483CD0EB925B}"/>
    <dgm:cxn modelId="{A2080E47-68DA-4EF9-9713-3687A1DAAE1E}" srcId="{B6D540DE-ABF8-4CB4-A713-9C7168EC611D}" destId="{26C53B47-4122-4AE4-8CE3-1C87AD97D0EE}" srcOrd="1" destOrd="0" parTransId="{5682334A-72B5-419A-A488-1868885FDBA1}" sibTransId="{786ADBE7-7AAC-4090-BE17-3798AC51F642}"/>
    <dgm:cxn modelId="{C375F5C0-EA24-470F-B1E8-7082FD981C78}" type="presOf" srcId="{5682334A-72B5-419A-A488-1868885FDBA1}" destId="{9003F42D-187B-43FD-A31F-D1AA55C01D84}" srcOrd="0" destOrd="0" presId="urn:microsoft.com/office/officeart/2008/layout/HorizontalMultiLevelHierarchy"/>
    <dgm:cxn modelId="{E17B476A-DCBA-468F-84BB-241D6C51F187}" type="presOf" srcId="{746CE705-BE65-40AE-AF85-DE4C704C1B64}" destId="{ADF6F69A-EEE2-4465-BF33-D1D3B7DBE0C3}" srcOrd="0" destOrd="0" presId="urn:microsoft.com/office/officeart/2008/layout/HorizontalMultiLevelHierarchy"/>
    <dgm:cxn modelId="{F612E91F-FDFB-41A0-9CB6-221294022C24}" type="presOf" srcId="{CFEBD8BD-A3BB-4A29-A878-556D960438CB}" destId="{7D172BEF-25CB-4969-8E66-44B431AC041A}" srcOrd="1" destOrd="0" presId="urn:microsoft.com/office/officeart/2008/layout/HorizontalMultiLevelHierarchy"/>
    <dgm:cxn modelId="{CD2F57C6-04FC-4A13-A668-643828FC3F76}" type="presOf" srcId="{26C53B47-4122-4AE4-8CE3-1C87AD97D0EE}" destId="{5FB6A93B-B2B7-492F-B116-2D22793A7DF2}" srcOrd="0" destOrd="0" presId="urn:microsoft.com/office/officeart/2008/layout/HorizontalMultiLevelHierarchy"/>
    <dgm:cxn modelId="{B1A5FF8E-56CA-4844-8493-F11261CA3527}" type="presOf" srcId="{5682334A-72B5-419A-A488-1868885FDBA1}" destId="{7E06BDCC-02C2-4E3F-94AF-AB4D2151F48A}" srcOrd="1" destOrd="0" presId="urn:microsoft.com/office/officeart/2008/layout/HorizontalMultiLevelHierarchy"/>
    <dgm:cxn modelId="{2FA53BB1-401D-4FD1-9B05-A8290DB04AD6}" type="presOf" srcId="{C21812FD-DF0E-49D3-B640-DCA37156D981}" destId="{BF3EFF61-8408-4E97-9F91-D8537249B9C0}" srcOrd="0" destOrd="0" presId="urn:microsoft.com/office/officeart/2008/layout/HorizontalMultiLevelHierarchy"/>
    <dgm:cxn modelId="{6B899B42-0EE3-4D1F-A3C3-CDC6AE8ED27F}" type="presParOf" srcId="{7EEBF3F6-5A07-4150-96B2-5B807BDEF687}" destId="{5196DFF4-FAF1-4595-8EB1-26E5FE436A07}" srcOrd="0" destOrd="0" presId="urn:microsoft.com/office/officeart/2008/layout/HorizontalMultiLevelHierarchy"/>
    <dgm:cxn modelId="{888BC2E0-685A-47C4-92F8-D2A4389195C4}" type="presParOf" srcId="{5196DFF4-FAF1-4595-8EB1-26E5FE436A07}" destId="{3C6A8122-6D70-424A-A131-DC264DFFD966}" srcOrd="0" destOrd="0" presId="urn:microsoft.com/office/officeart/2008/layout/HorizontalMultiLevelHierarchy"/>
    <dgm:cxn modelId="{2DBD0604-ADE7-4C5B-84AF-BB526484D031}" type="presParOf" srcId="{5196DFF4-FAF1-4595-8EB1-26E5FE436A07}" destId="{51A5021C-D5D4-4A8D-9EF1-98476D227F6B}" srcOrd="1" destOrd="0" presId="urn:microsoft.com/office/officeart/2008/layout/HorizontalMultiLevelHierarchy"/>
    <dgm:cxn modelId="{9553066F-3915-4362-BEEF-E20E3E04F71B}" type="presParOf" srcId="{51A5021C-D5D4-4A8D-9EF1-98476D227F6B}" destId="{D91D52E0-4D29-4920-B0A9-A0191FE09EF8}" srcOrd="0" destOrd="0" presId="urn:microsoft.com/office/officeart/2008/layout/HorizontalMultiLevelHierarchy"/>
    <dgm:cxn modelId="{9FA5C02A-3EF9-48C9-80A0-3F4C1429EF1E}" type="presParOf" srcId="{D91D52E0-4D29-4920-B0A9-A0191FE09EF8}" destId="{7D172BEF-25CB-4969-8E66-44B431AC041A}" srcOrd="0" destOrd="0" presId="urn:microsoft.com/office/officeart/2008/layout/HorizontalMultiLevelHierarchy"/>
    <dgm:cxn modelId="{AB83CA76-1AC4-430F-B82F-775CC823E54C}" type="presParOf" srcId="{51A5021C-D5D4-4A8D-9EF1-98476D227F6B}" destId="{331E5825-84A2-4E93-8C70-5E2F9D2587C1}" srcOrd="1" destOrd="0" presId="urn:microsoft.com/office/officeart/2008/layout/HorizontalMultiLevelHierarchy"/>
    <dgm:cxn modelId="{2FEBD671-06FC-4C5A-90CE-B3B1AA3B898A}" type="presParOf" srcId="{331E5825-84A2-4E93-8C70-5E2F9D2587C1}" destId="{5EFF1FBA-42A9-4EE3-A1B8-932F76986B06}" srcOrd="0" destOrd="0" presId="urn:microsoft.com/office/officeart/2008/layout/HorizontalMultiLevelHierarchy"/>
    <dgm:cxn modelId="{1EF8FD56-E7B0-4224-B099-36981D17366D}" type="presParOf" srcId="{331E5825-84A2-4E93-8C70-5E2F9D2587C1}" destId="{813ED8C7-5FAA-4903-9BFE-F41C93CFF98B}" srcOrd="1" destOrd="0" presId="urn:microsoft.com/office/officeart/2008/layout/HorizontalMultiLevelHierarchy"/>
    <dgm:cxn modelId="{2F647060-C134-4160-98A0-4DFEB51310B2}" type="presParOf" srcId="{51A5021C-D5D4-4A8D-9EF1-98476D227F6B}" destId="{9003F42D-187B-43FD-A31F-D1AA55C01D84}" srcOrd="2" destOrd="0" presId="urn:microsoft.com/office/officeart/2008/layout/HorizontalMultiLevelHierarchy"/>
    <dgm:cxn modelId="{A371123F-1A92-474F-8989-30CE9A936FF1}" type="presParOf" srcId="{9003F42D-187B-43FD-A31F-D1AA55C01D84}" destId="{7E06BDCC-02C2-4E3F-94AF-AB4D2151F48A}" srcOrd="0" destOrd="0" presId="urn:microsoft.com/office/officeart/2008/layout/HorizontalMultiLevelHierarchy"/>
    <dgm:cxn modelId="{D13EF15D-5627-4AA8-B4D6-59B54A8E5990}" type="presParOf" srcId="{51A5021C-D5D4-4A8D-9EF1-98476D227F6B}" destId="{3CF06877-7E54-4364-9511-C2C24389669F}" srcOrd="3" destOrd="0" presId="urn:microsoft.com/office/officeart/2008/layout/HorizontalMultiLevelHierarchy"/>
    <dgm:cxn modelId="{78BBD12F-A81D-4D42-BDA7-A67B14B2880B}" type="presParOf" srcId="{3CF06877-7E54-4364-9511-C2C24389669F}" destId="{5FB6A93B-B2B7-492F-B116-2D22793A7DF2}" srcOrd="0" destOrd="0" presId="urn:microsoft.com/office/officeart/2008/layout/HorizontalMultiLevelHierarchy"/>
    <dgm:cxn modelId="{FD36578D-D579-4783-9380-16D4A224F3E9}" type="presParOf" srcId="{3CF06877-7E54-4364-9511-C2C24389669F}" destId="{F5061304-4F99-4B97-9281-2BDF4ABBDCB9}" srcOrd="1" destOrd="0" presId="urn:microsoft.com/office/officeart/2008/layout/HorizontalMultiLevelHierarchy"/>
    <dgm:cxn modelId="{46CA26EA-ED3F-4D7E-9C1F-B189E0CC6CA9}" type="presParOf" srcId="{51A5021C-D5D4-4A8D-9EF1-98476D227F6B}" destId="{BF3EFF61-8408-4E97-9F91-D8537249B9C0}" srcOrd="4" destOrd="0" presId="urn:microsoft.com/office/officeart/2008/layout/HorizontalMultiLevelHierarchy"/>
    <dgm:cxn modelId="{16FCC97F-C249-4B3D-8192-DC9559876983}" type="presParOf" srcId="{BF3EFF61-8408-4E97-9F91-D8537249B9C0}" destId="{B4E971D4-FE68-4A10-814E-193B564E7DF2}" srcOrd="0" destOrd="0" presId="urn:microsoft.com/office/officeart/2008/layout/HorizontalMultiLevelHierarchy"/>
    <dgm:cxn modelId="{FAB35D5A-A353-4CED-8365-817D185B70BE}" type="presParOf" srcId="{51A5021C-D5D4-4A8D-9EF1-98476D227F6B}" destId="{9AF90C56-4F07-4B29-88FF-BBA480F6BB4E}" srcOrd="5" destOrd="0" presId="urn:microsoft.com/office/officeart/2008/layout/HorizontalMultiLevelHierarchy"/>
    <dgm:cxn modelId="{E2FD1540-9C90-4F6D-A493-9DE500ACF802}" type="presParOf" srcId="{9AF90C56-4F07-4B29-88FF-BBA480F6BB4E}" destId="{ADF6F69A-EEE2-4465-BF33-D1D3B7DBE0C3}" srcOrd="0" destOrd="0" presId="urn:microsoft.com/office/officeart/2008/layout/HorizontalMultiLevelHierarchy"/>
    <dgm:cxn modelId="{1A6DFE00-E4CB-434E-BB14-30F4A6E357D6}" type="presParOf" srcId="{9AF90C56-4F07-4B29-88FF-BBA480F6BB4E}" destId="{80DD061D-6B1F-46B8-A18C-0A79B73F00E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08BB76-F6B1-4A82-A8BE-E346075DABB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s-ES"/>
        </a:p>
      </dgm:t>
    </dgm:pt>
    <dgm:pt modelId="{0B6F20CD-BAC4-4ABD-92A5-F18140F7B294}">
      <dgm:prSet phldrT="[Texto]"/>
      <dgm:spPr>
        <a:solidFill>
          <a:srgbClr val="8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s-ES" b="1" dirty="0"/>
            <a:t>SUPPORT VECTOR REGRESSION</a:t>
          </a:r>
        </a:p>
      </dgm:t>
    </dgm:pt>
    <dgm:pt modelId="{26D91776-F257-4E6F-9A54-60E58C4AE6C9}" type="parTrans" cxnId="{5617B392-6394-45DA-BBC5-0CC1FC6874B4}">
      <dgm:prSet/>
      <dgm:spPr/>
      <dgm:t>
        <a:bodyPr/>
        <a:lstStyle/>
        <a:p>
          <a:endParaRPr lang="es-ES"/>
        </a:p>
      </dgm:t>
    </dgm:pt>
    <dgm:pt modelId="{13DA8FA9-D71F-474E-8D2D-279329EE712F}" type="sibTrans" cxnId="{5617B392-6394-45DA-BBC5-0CC1FC6874B4}">
      <dgm:prSet/>
      <dgm:spPr/>
      <dgm:t>
        <a:bodyPr/>
        <a:lstStyle/>
        <a:p>
          <a:endParaRPr lang="es-ES"/>
        </a:p>
      </dgm:t>
    </dgm:pt>
    <dgm:pt modelId="{4C4AA70F-AEE6-4C8A-9A63-BA9A7AFEEF5C}">
      <dgm:prSet phldrT="[Texto]"/>
      <dgm:spPr>
        <a:solidFill>
          <a:schemeClr val="accent6">
            <a:lumMod val="40000"/>
            <a:lumOff val="60000"/>
          </a:schemeClr>
        </a:solidFill>
        <a:scene3d>
          <a:camera prst="orthographicFront"/>
          <a:lightRig rig="threePt" dir="t"/>
        </a:scene3d>
        <a:sp3d>
          <a:bevelT w="165100" prst="coolSlant"/>
        </a:sp3d>
      </dgm:spPr>
      <dgm:t>
        <a:bodyPr/>
        <a:lstStyle/>
        <a:p>
          <a:pPr algn="just"/>
          <a:r>
            <a:rPr lang="es-ES" dirty="0">
              <a:solidFill>
                <a:schemeClr val="tx1"/>
              </a:solidFill>
              <a:latin typeface="+mj-lt"/>
            </a:rPr>
            <a:t>Funcionamiento óptimo con datos limpios</a:t>
          </a:r>
          <a:r>
            <a:rPr lang="es-ES" dirty="0">
              <a:solidFill>
                <a:schemeClr val="tx1"/>
              </a:solidFill>
            </a:rPr>
            <a:t>.</a:t>
          </a:r>
        </a:p>
      </dgm:t>
    </dgm:pt>
    <dgm:pt modelId="{428AB116-5978-48FF-876D-04E8E620894B}" type="parTrans" cxnId="{557FE067-A79D-4D52-98FF-C70A6EC9E524}">
      <dgm:prSet/>
      <dgm:spPr>
        <a:solidFill>
          <a:schemeClr val="accent1">
            <a:lumMod val="50000"/>
          </a:schemeClr>
        </a:solidFill>
        <a:effectLst>
          <a:innerShdw blurRad="63500" dist="50800" dir="13500000">
            <a:prstClr val="black">
              <a:alpha val="50000"/>
            </a:prstClr>
          </a:innerShdw>
        </a:effectLst>
      </dgm:spPr>
      <dgm:t>
        <a:bodyPr/>
        <a:lstStyle/>
        <a:p>
          <a:endParaRPr lang="es-ES"/>
        </a:p>
      </dgm:t>
    </dgm:pt>
    <dgm:pt modelId="{D125D5AC-475B-4C47-908D-B8D81DDC2C59}" type="sibTrans" cxnId="{557FE067-A79D-4D52-98FF-C70A6EC9E524}">
      <dgm:prSet/>
      <dgm:spPr/>
      <dgm:t>
        <a:bodyPr/>
        <a:lstStyle/>
        <a:p>
          <a:endParaRPr lang="es-ES"/>
        </a:p>
      </dgm:t>
    </dgm:pt>
    <dgm:pt modelId="{008F786F-71A5-4BFA-AFBB-948344A2B131}">
      <dgm:prSet phldrT="[Texto]"/>
      <dgm:spPr>
        <a:solidFill>
          <a:schemeClr val="bg2">
            <a:lumMod val="75000"/>
          </a:schemeClr>
        </a:solidFill>
        <a:scene3d>
          <a:camera prst="orthographicFront"/>
          <a:lightRig rig="threePt" dir="t"/>
        </a:scene3d>
        <a:sp3d>
          <a:bevelT w="165100" prst="coolSlant"/>
        </a:sp3d>
      </dgm:spPr>
      <dgm:t>
        <a:bodyPr/>
        <a:lstStyle/>
        <a:p>
          <a:pPr algn="just"/>
          <a:r>
            <a:rPr lang="es-ES" dirty="0">
              <a:solidFill>
                <a:schemeClr val="tx1"/>
              </a:solidFill>
              <a:latin typeface="+mj-lt"/>
            </a:rPr>
            <a:t>No adecuado para conjuntos de datos grandes</a:t>
          </a:r>
          <a:r>
            <a:rPr lang="es-ES" dirty="0">
              <a:solidFill>
                <a:schemeClr val="tx1"/>
              </a:solidFill>
            </a:rPr>
            <a:t>.</a:t>
          </a:r>
        </a:p>
      </dgm:t>
    </dgm:pt>
    <dgm:pt modelId="{A721A4D6-D6D1-478C-8578-E666DE5CD3DA}" type="parTrans" cxnId="{8ED5F0D1-30C7-4FA7-9DAA-B6E5A89C2164}">
      <dgm:prSet/>
      <dgm:spPr>
        <a:solidFill>
          <a:schemeClr val="accent1">
            <a:lumMod val="50000"/>
          </a:schemeClr>
        </a:solidFill>
        <a:effectLst>
          <a:innerShdw blurRad="114300">
            <a:prstClr val="black"/>
          </a:innerShdw>
        </a:effectLst>
      </dgm:spPr>
      <dgm:t>
        <a:bodyPr/>
        <a:lstStyle/>
        <a:p>
          <a:endParaRPr lang="es-ES"/>
        </a:p>
      </dgm:t>
    </dgm:pt>
    <dgm:pt modelId="{05128F79-9264-4372-86CE-A612CC5E5F71}" type="sibTrans" cxnId="{8ED5F0D1-30C7-4FA7-9DAA-B6E5A89C2164}">
      <dgm:prSet/>
      <dgm:spPr/>
      <dgm:t>
        <a:bodyPr/>
        <a:lstStyle/>
        <a:p>
          <a:endParaRPr lang="es-ES"/>
        </a:p>
      </dgm:t>
    </dgm:pt>
    <dgm:pt modelId="{479266AD-47C4-4C59-B1E6-67610AAE23B8}">
      <dgm:prSet phldrT="[Texto]"/>
      <dgm:spPr>
        <a:solidFill>
          <a:schemeClr val="accent4">
            <a:lumMod val="60000"/>
            <a:lumOff val="40000"/>
          </a:schemeClr>
        </a:solidFill>
        <a:scene3d>
          <a:camera prst="orthographicFront"/>
          <a:lightRig rig="threePt" dir="t"/>
        </a:scene3d>
        <a:sp3d>
          <a:bevelT w="165100" prst="coolSlant"/>
        </a:sp3d>
      </dgm:spPr>
      <dgm:t>
        <a:bodyPr/>
        <a:lstStyle/>
        <a:p>
          <a:pPr algn="just"/>
          <a:r>
            <a:rPr lang="es-ES" dirty="0">
              <a:solidFill>
                <a:schemeClr val="tx1"/>
              </a:solidFill>
              <a:latin typeface="+mj-lt"/>
            </a:rPr>
            <a:t>Menos efectivo en conjunto de datos con clases superpuestas</a:t>
          </a:r>
          <a:r>
            <a:rPr lang="es-ES" dirty="0">
              <a:solidFill>
                <a:schemeClr val="tx1"/>
              </a:solidFill>
            </a:rPr>
            <a:t>.</a:t>
          </a:r>
        </a:p>
      </dgm:t>
    </dgm:pt>
    <dgm:pt modelId="{5338E2D6-A83B-485C-9950-3926D7038002}" type="parTrans" cxnId="{B1E82396-0AAC-4ADD-A825-F8845CE41757}">
      <dgm:prSet/>
      <dgm:spPr>
        <a:solidFill>
          <a:schemeClr val="accent1">
            <a:lumMod val="50000"/>
          </a:schemeClr>
        </a:solidFill>
        <a:effectLst>
          <a:innerShdw blurRad="63500" dist="50800" dir="2700000">
            <a:prstClr val="black">
              <a:alpha val="50000"/>
            </a:prstClr>
          </a:innerShdw>
        </a:effectLst>
      </dgm:spPr>
      <dgm:t>
        <a:bodyPr/>
        <a:lstStyle/>
        <a:p>
          <a:endParaRPr lang="es-ES"/>
        </a:p>
      </dgm:t>
    </dgm:pt>
    <dgm:pt modelId="{44CD6AB4-8B63-4B0B-8469-BBD6946C21F5}" type="sibTrans" cxnId="{B1E82396-0AAC-4ADD-A825-F8845CE41757}">
      <dgm:prSet/>
      <dgm:spPr/>
      <dgm:t>
        <a:bodyPr/>
        <a:lstStyle/>
        <a:p>
          <a:endParaRPr lang="es-ES"/>
        </a:p>
      </dgm:t>
    </dgm:pt>
    <dgm:pt modelId="{6D64B552-22AE-428F-8312-5DC7F43D5DB7}" type="pres">
      <dgm:prSet presAssocID="{2908BB76-F6B1-4A82-A8BE-E346075DABBC}" presName="cycle" presStyleCnt="0">
        <dgm:presLayoutVars>
          <dgm:chMax val="1"/>
          <dgm:dir/>
          <dgm:animLvl val="ctr"/>
          <dgm:resizeHandles val="exact"/>
        </dgm:presLayoutVars>
      </dgm:prSet>
      <dgm:spPr/>
      <dgm:t>
        <a:bodyPr/>
        <a:lstStyle/>
        <a:p>
          <a:endParaRPr lang="es-ES"/>
        </a:p>
      </dgm:t>
    </dgm:pt>
    <dgm:pt modelId="{28D46DA9-D3A6-498A-81F2-F96C05168A60}" type="pres">
      <dgm:prSet presAssocID="{0B6F20CD-BAC4-4ABD-92A5-F18140F7B294}" presName="centerShape" presStyleLbl="node0" presStyleIdx="0" presStyleCnt="1"/>
      <dgm:spPr/>
      <dgm:t>
        <a:bodyPr/>
        <a:lstStyle/>
        <a:p>
          <a:endParaRPr lang="es-ES"/>
        </a:p>
      </dgm:t>
    </dgm:pt>
    <dgm:pt modelId="{E6A6B8DB-621B-49A9-AF0F-6D5AF9DC019A}" type="pres">
      <dgm:prSet presAssocID="{428AB116-5978-48FF-876D-04E8E620894B}" presName="parTrans" presStyleLbl="bgSibTrans2D1" presStyleIdx="0" presStyleCnt="3"/>
      <dgm:spPr/>
      <dgm:t>
        <a:bodyPr/>
        <a:lstStyle/>
        <a:p>
          <a:endParaRPr lang="es-ES"/>
        </a:p>
      </dgm:t>
    </dgm:pt>
    <dgm:pt modelId="{659528B3-4D00-4263-8C14-53720DFEAEB5}" type="pres">
      <dgm:prSet presAssocID="{4C4AA70F-AEE6-4C8A-9A63-BA9A7AFEEF5C}" presName="node" presStyleLbl="node1" presStyleIdx="0" presStyleCnt="3">
        <dgm:presLayoutVars>
          <dgm:bulletEnabled val="1"/>
        </dgm:presLayoutVars>
      </dgm:prSet>
      <dgm:spPr/>
      <dgm:t>
        <a:bodyPr/>
        <a:lstStyle/>
        <a:p>
          <a:endParaRPr lang="es-ES"/>
        </a:p>
      </dgm:t>
    </dgm:pt>
    <dgm:pt modelId="{4C2D03FA-A3B1-47D7-9303-104176091621}" type="pres">
      <dgm:prSet presAssocID="{A721A4D6-D6D1-478C-8578-E666DE5CD3DA}" presName="parTrans" presStyleLbl="bgSibTrans2D1" presStyleIdx="1" presStyleCnt="3"/>
      <dgm:spPr/>
      <dgm:t>
        <a:bodyPr/>
        <a:lstStyle/>
        <a:p>
          <a:endParaRPr lang="es-ES"/>
        </a:p>
      </dgm:t>
    </dgm:pt>
    <dgm:pt modelId="{685E2056-ABF1-4587-BF97-57CFAB49B052}" type="pres">
      <dgm:prSet presAssocID="{008F786F-71A5-4BFA-AFBB-948344A2B131}" presName="node" presStyleLbl="node1" presStyleIdx="1" presStyleCnt="3">
        <dgm:presLayoutVars>
          <dgm:bulletEnabled val="1"/>
        </dgm:presLayoutVars>
      </dgm:prSet>
      <dgm:spPr/>
      <dgm:t>
        <a:bodyPr/>
        <a:lstStyle/>
        <a:p>
          <a:endParaRPr lang="es-ES"/>
        </a:p>
      </dgm:t>
    </dgm:pt>
    <dgm:pt modelId="{67084C55-AFC0-4863-A4A3-2F062E9E2C7D}" type="pres">
      <dgm:prSet presAssocID="{5338E2D6-A83B-485C-9950-3926D7038002}" presName="parTrans" presStyleLbl="bgSibTrans2D1" presStyleIdx="2" presStyleCnt="3"/>
      <dgm:spPr/>
      <dgm:t>
        <a:bodyPr/>
        <a:lstStyle/>
        <a:p>
          <a:endParaRPr lang="es-ES"/>
        </a:p>
      </dgm:t>
    </dgm:pt>
    <dgm:pt modelId="{F0F4236A-8E1A-40C8-B8C4-1049AA865800}" type="pres">
      <dgm:prSet presAssocID="{479266AD-47C4-4C59-B1E6-67610AAE23B8}" presName="node" presStyleLbl="node1" presStyleIdx="2" presStyleCnt="3">
        <dgm:presLayoutVars>
          <dgm:bulletEnabled val="1"/>
        </dgm:presLayoutVars>
      </dgm:prSet>
      <dgm:spPr/>
      <dgm:t>
        <a:bodyPr/>
        <a:lstStyle/>
        <a:p>
          <a:endParaRPr lang="es-ES"/>
        </a:p>
      </dgm:t>
    </dgm:pt>
  </dgm:ptLst>
  <dgm:cxnLst>
    <dgm:cxn modelId="{8ED5F0D1-30C7-4FA7-9DAA-B6E5A89C2164}" srcId="{0B6F20CD-BAC4-4ABD-92A5-F18140F7B294}" destId="{008F786F-71A5-4BFA-AFBB-948344A2B131}" srcOrd="1" destOrd="0" parTransId="{A721A4D6-D6D1-478C-8578-E666DE5CD3DA}" sibTransId="{05128F79-9264-4372-86CE-A612CC5E5F71}"/>
    <dgm:cxn modelId="{A288BC3D-1963-40DA-8473-B95F6D036B86}" type="presOf" srcId="{479266AD-47C4-4C59-B1E6-67610AAE23B8}" destId="{F0F4236A-8E1A-40C8-B8C4-1049AA865800}" srcOrd="0" destOrd="0" presId="urn:microsoft.com/office/officeart/2005/8/layout/radial4"/>
    <dgm:cxn modelId="{5617B392-6394-45DA-BBC5-0CC1FC6874B4}" srcId="{2908BB76-F6B1-4A82-A8BE-E346075DABBC}" destId="{0B6F20CD-BAC4-4ABD-92A5-F18140F7B294}" srcOrd="0" destOrd="0" parTransId="{26D91776-F257-4E6F-9A54-60E58C4AE6C9}" sibTransId="{13DA8FA9-D71F-474E-8D2D-279329EE712F}"/>
    <dgm:cxn modelId="{1FC5E6BF-FA71-4A4D-AFF9-298AF0621AD3}" type="presOf" srcId="{428AB116-5978-48FF-876D-04E8E620894B}" destId="{E6A6B8DB-621B-49A9-AF0F-6D5AF9DC019A}" srcOrd="0" destOrd="0" presId="urn:microsoft.com/office/officeart/2005/8/layout/radial4"/>
    <dgm:cxn modelId="{BB4B8997-AC4E-4F1E-9A1D-6A095485259A}" type="presOf" srcId="{008F786F-71A5-4BFA-AFBB-948344A2B131}" destId="{685E2056-ABF1-4587-BF97-57CFAB49B052}" srcOrd="0" destOrd="0" presId="urn:microsoft.com/office/officeart/2005/8/layout/radial4"/>
    <dgm:cxn modelId="{14D6D484-4611-4392-8EC2-070AD720A19C}" type="presOf" srcId="{5338E2D6-A83B-485C-9950-3926D7038002}" destId="{67084C55-AFC0-4863-A4A3-2F062E9E2C7D}" srcOrd="0" destOrd="0" presId="urn:microsoft.com/office/officeart/2005/8/layout/radial4"/>
    <dgm:cxn modelId="{2C5DBE79-5EF2-44C0-A629-58CC4EA5BE42}" type="presOf" srcId="{A721A4D6-D6D1-478C-8578-E666DE5CD3DA}" destId="{4C2D03FA-A3B1-47D7-9303-104176091621}" srcOrd="0" destOrd="0" presId="urn:microsoft.com/office/officeart/2005/8/layout/radial4"/>
    <dgm:cxn modelId="{B1E82396-0AAC-4ADD-A825-F8845CE41757}" srcId="{0B6F20CD-BAC4-4ABD-92A5-F18140F7B294}" destId="{479266AD-47C4-4C59-B1E6-67610AAE23B8}" srcOrd="2" destOrd="0" parTransId="{5338E2D6-A83B-485C-9950-3926D7038002}" sibTransId="{44CD6AB4-8B63-4B0B-8469-BBD6946C21F5}"/>
    <dgm:cxn modelId="{615D63F8-0768-4E80-97D7-F81D6F7EEA8C}" type="presOf" srcId="{4C4AA70F-AEE6-4C8A-9A63-BA9A7AFEEF5C}" destId="{659528B3-4D00-4263-8C14-53720DFEAEB5}" srcOrd="0" destOrd="0" presId="urn:microsoft.com/office/officeart/2005/8/layout/radial4"/>
    <dgm:cxn modelId="{91363D9C-1283-457A-8281-1E49977C544E}" type="presOf" srcId="{2908BB76-F6B1-4A82-A8BE-E346075DABBC}" destId="{6D64B552-22AE-428F-8312-5DC7F43D5DB7}" srcOrd="0" destOrd="0" presId="urn:microsoft.com/office/officeart/2005/8/layout/radial4"/>
    <dgm:cxn modelId="{32D90EF3-5021-4739-9D34-A960261699EA}" type="presOf" srcId="{0B6F20CD-BAC4-4ABD-92A5-F18140F7B294}" destId="{28D46DA9-D3A6-498A-81F2-F96C05168A60}" srcOrd="0" destOrd="0" presId="urn:microsoft.com/office/officeart/2005/8/layout/radial4"/>
    <dgm:cxn modelId="{557FE067-A79D-4D52-98FF-C70A6EC9E524}" srcId="{0B6F20CD-BAC4-4ABD-92A5-F18140F7B294}" destId="{4C4AA70F-AEE6-4C8A-9A63-BA9A7AFEEF5C}" srcOrd="0" destOrd="0" parTransId="{428AB116-5978-48FF-876D-04E8E620894B}" sibTransId="{D125D5AC-475B-4C47-908D-B8D81DDC2C59}"/>
    <dgm:cxn modelId="{585F27FB-08DD-457F-A40C-FE93D08454DF}" type="presParOf" srcId="{6D64B552-22AE-428F-8312-5DC7F43D5DB7}" destId="{28D46DA9-D3A6-498A-81F2-F96C05168A60}" srcOrd="0" destOrd="0" presId="urn:microsoft.com/office/officeart/2005/8/layout/radial4"/>
    <dgm:cxn modelId="{612FDEA0-E83F-444C-9DFC-D49F7D8B2CDB}" type="presParOf" srcId="{6D64B552-22AE-428F-8312-5DC7F43D5DB7}" destId="{E6A6B8DB-621B-49A9-AF0F-6D5AF9DC019A}" srcOrd="1" destOrd="0" presId="urn:microsoft.com/office/officeart/2005/8/layout/radial4"/>
    <dgm:cxn modelId="{2B603B1F-076B-4EA8-9982-CB1D86EBF757}" type="presParOf" srcId="{6D64B552-22AE-428F-8312-5DC7F43D5DB7}" destId="{659528B3-4D00-4263-8C14-53720DFEAEB5}" srcOrd="2" destOrd="0" presId="urn:microsoft.com/office/officeart/2005/8/layout/radial4"/>
    <dgm:cxn modelId="{FEFAA869-7144-4C74-990E-9A747345F942}" type="presParOf" srcId="{6D64B552-22AE-428F-8312-5DC7F43D5DB7}" destId="{4C2D03FA-A3B1-47D7-9303-104176091621}" srcOrd="3" destOrd="0" presId="urn:microsoft.com/office/officeart/2005/8/layout/radial4"/>
    <dgm:cxn modelId="{644863D8-B64B-4B5B-B545-DAC237C9DEDE}" type="presParOf" srcId="{6D64B552-22AE-428F-8312-5DC7F43D5DB7}" destId="{685E2056-ABF1-4587-BF97-57CFAB49B052}" srcOrd="4" destOrd="0" presId="urn:microsoft.com/office/officeart/2005/8/layout/radial4"/>
    <dgm:cxn modelId="{E446AC16-1E7B-46E4-A906-0220CC55EB62}" type="presParOf" srcId="{6D64B552-22AE-428F-8312-5DC7F43D5DB7}" destId="{67084C55-AFC0-4863-A4A3-2F062E9E2C7D}" srcOrd="5" destOrd="0" presId="urn:microsoft.com/office/officeart/2005/8/layout/radial4"/>
    <dgm:cxn modelId="{55CEE7D9-5D58-4BB8-87FC-B9760C34C48B}" type="presParOf" srcId="{6D64B552-22AE-428F-8312-5DC7F43D5DB7}" destId="{F0F4236A-8E1A-40C8-B8C4-1049AA86580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1F545-DA0B-4A53-A496-427EE43D0527}">
      <dsp:nvSpPr>
        <dsp:cNvPr id="0" name=""/>
        <dsp:cNvSpPr/>
      </dsp:nvSpPr>
      <dsp:spPr>
        <a:xfrm>
          <a:off x="1190" y="1708398"/>
          <a:ext cx="4380507" cy="21902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s-EC" sz="4700" kern="1200" dirty="0"/>
            <a:t>Support Vector Machine</a:t>
          </a:r>
        </a:p>
      </dsp:txBody>
      <dsp:txXfrm>
        <a:off x="65340" y="1772548"/>
        <a:ext cx="4252207" cy="2061953"/>
      </dsp:txXfrm>
    </dsp:sp>
    <dsp:sp modelId="{997AF02B-9BCA-4AF9-91E0-E2AE2A543A00}">
      <dsp:nvSpPr>
        <dsp:cNvPr id="0" name=""/>
        <dsp:cNvSpPr/>
      </dsp:nvSpPr>
      <dsp:spPr>
        <a:xfrm rot="19457599">
          <a:off x="4178877" y="2138670"/>
          <a:ext cx="2157844" cy="70312"/>
        </a:xfrm>
        <a:custGeom>
          <a:avLst/>
          <a:gdLst/>
          <a:ahLst/>
          <a:cxnLst/>
          <a:rect l="0" t="0" r="0" b="0"/>
          <a:pathLst>
            <a:path>
              <a:moveTo>
                <a:pt x="0" y="35156"/>
              </a:moveTo>
              <a:lnTo>
                <a:pt x="2157844" y="351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EC" sz="700" kern="1200" dirty="0"/>
        </a:p>
      </dsp:txBody>
      <dsp:txXfrm>
        <a:off x="5203853" y="2119880"/>
        <a:ext cx="107892" cy="107892"/>
      </dsp:txXfrm>
    </dsp:sp>
    <dsp:sp modelId="{0886DBCE-C33D-4A33-B463-39945B74A74C}">
      <dsp:nvSpPr>
        <dsp:cNvPr id="0" name=""/>
        <dsp:cNvSpPr/>
      </dsp:nvSpPr>
      <dsp:spPr>
        <a:xfrm>
          <a:off x="6133901" y="449002"/>
          <a:ext cx="4380507" cy="21902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s-EC" sz="4700" kern="1200" dirty="0"/>
            <a:t>Regresión</a:t>
          </a:r>
        </a:p>
      </dsp:txBody>
      <dsp:txXfrm>
        <a:off x="6198051" y="513152"/>
        <a:ext cx="4252207" cy="2061953"/>
      </dsp:txXfrm>
    </dsp:sp>
    <dsp:sp modelId="{C602E30A-6960-4594-A3B9-121C1CC518EF}">
      <dsp:nvSpPr>
        <dsp:cNvPr id="0" name=""/>
        <dsp:cNvSpPr/>
      </dsp:nvSpPr>
      <dsp:spPr>
        <a:xfrm rot="2142401">
          <a:off x="4178877" y="3398066"/>
          <a:ext cx="2157844" cy="70312"/>
        </a:xfrm>
        <a:custGeom>
          <a:avLst/>
          <a:gdLst/>
          <a:ahLst/>
          <a:cxnLst/>
          <a:rect l="0" t="0" r="0" b="0"/>
          <a:pathLst>
            <a:path>
              <a:moveTo>
                <a:pt x="0" y="35156"/>
              </a:moveTo>
              <a:lnTo>
                <a:pt x="2157844" y="351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EC" sz="700" kern="1200" dirty="0"/>
        </a:p>
      </dsp:txBody>
      <dsp:txXfrm>
        <a:off x="5203853" y="3379276"/>
        <a:ext cx="107892" cy="107892"/>
      </dsp:txXfrm>
    </dsp:sp>
    <dsp:sp modelId="{6EF95B57-9ABF-4D53-9843-9783F65BD5CE}">
      <dsp:nvSpPr>
        <dsp:cNvPr id="0" name=""/>
        <dsp:cNvSpPr/>
      </dsp:nvSpPr>
      <dsp:spPr>
        <a:xfrm>
          <a:off x="6133901" y="2967794"/>
          <a:ext cx="4380507" cy="21902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s-EC" sz="4700" kern="1200" dirty="0"/>
            <a:t>Clasificación</a:t>
          </a:r>
        </a:p>
      </dsp:txBody>
      <dsp:txXfrm>
        <a:off x="6198051" y="3031944"/>
        <a:ext cx="4252207" cy="2061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EFF61-8408-4E97-9F91-D8537249B9C0}">
      <dsp:nvSpPr>
        <dsp:cNvPr id="0" name=""/>
        <dsp:cNvSpPr/>
      </dsp:nvSpPr>
      <dsp:spPr>
        <a:xfrm>
          <a:off x="839601" y="2709333"/>
          <a:ext cx="546894" cy="1376057"/>
        </a:xfrm>
        <a:custGeom>
          <a:avLst/>
          <a:gdLst/>
          <a:ahLst/>
          <a:cxnLst/>
          <a:rect l="0" t="0" r="0" b="0"/>
          <a:pathLst>
            <a:path>
              <a:moveTo>
                <a:pt x="0" y="0"/>
              </a:moveTo>
              <a:lnTo>
                <a:pt x="273447" y="0"/>
              </a:lnTo>
              <a:lnTo>
                <a:pt x="273447" y="1376057"/>
              </a:lnTo>
              <a:lnTo>
                <a:pt x="546894" y="13760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dirty="0"/>
        </a:p>
      </dsp:txBody>
      <dsp:txXfrm>
        <a:off x="1076030" y="3360343"/>
        <a:ext cx="74037" cy="74037"/>
      </dsp:txXfrm>
    </dsp:sp>
    <dsp:sp modelId="{9003F42D-187B-43FD-A31F-D1AA55C01D84}">
      <dsp:nvSpPr>
        <dsp:cNvPr id="0" name=""/>
        <dsp:cNvSpPr/>
      </dsp:nvSpPr>
      <dsp:spPr>
        <a:xfrm>
          <a:off x="839601" y="2621445"/>
          <a:ext cx="546894" cy="91440"/>
        </a:xfrm>
        <a:custGeom>
          <a:avLst/>
          <a:gdLst/>
          <a:ahLst/>
          <a:cxnLst/>
          <a:rect l="0" t="0" r="0" b="0"/>
          <a:pathLst>
            <a:path>
              <a:moveTo>
                <a:pt x="0" y="87887"/>
              </a:moveTo>
              <a:lnTo>
                <a:pt x="273447" y="87887"/>
              </a:lnTo>
              <a:lnTo>
                <a:pt x="273447" y="45720"/>
              </a:lnTo>
              <a:lnTo>
                <a:pt x="546894"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dirty="0"/>
        </a:p>
      </dsp:txBody>
      <dsp:txXfrm>
        <a:off x="1099336" y="2653452"/>
        <a:ext cx="27425" cy="27425"/>
      </dsp:txXfrm>
    </dsp:sp>
    <dsp:sp modelId="{D91D52E0-4D29-4920-B0A9-A0191FE09EF8}">
      <dsp:nvSpPr>
        <dsp:cNvPr id="0" name=""/>
        <dsp:cNvSpPr/>
      </dsp:nvSpPr>
      <dsp:spPr>
        <a:xfrm>
          <a:off x="839601" y="1291108"/>
          <a:ext cx="546894" cy="1418224"/>
        </a:xfrm>
        <a:custGeom>
          <a:avLst/>
          <a:gdLst/>
          <a:ahLst/>
          <a:cxnLst/>
          <a:rect l="0" t="0" r="0" b="0"/>
          <a:pathLst>
            <a:path>
              <a:moveTo>
                <a:pt x="0" y="1418224"/>
              </a:moveTo>
              <a:lnTo>
                <a:pt x="273447" y="1418224"/>
              </a:lnTo>
              <a:lnTo>
                <a:pt x="273447" y="0"/>
              </a:lnTo>
              <a:lnTo>
                <a:pt x="54689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dirty="0"/>
        </a:p>
      </dsp:txBody>
      <dsp:txXfrm>
        <a:off x="1075048" y="1962220"/>
        <a:ext cx="76000" cy="76000"/>
      </dsp:txXfrm>
    </dsp:sp>
    <dsp:sp modelId="{3C6A8122-6D70-424A-A131-DC264DFFD966}">
      <dsp:nvSpPr>
        <dsp:cNvPr id="0" name=""/>
        <dsp:cNvSpPr/>
      </dsp:nvSpPr>
      <dsp:spPr>
        <a:xfrm rot="16200000">
          <a:off x="-1771135" y="2292493"/>
          <a:ext cx="4387794" cy="83368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EC" sz="2800" kern="1200" dirty="0"/>
            <a:t>Support Vector Machine</a:t>
          </a:r>
        </a:p>
      </dsp:txBody>
      <dsp:txXfrm>
        <a:off x="-1771135" y="2292493"/>
        <a:ext cx="4387794" cy="833680"/>
      </dsp:txXfrm>
    </dsp:sp>
    <dsp:sp modelId="{5EFF1FBA-42A9-4EE3-A1B8-932F76986B06}">
      <dsp:nvSpPr>
        <dsp:cNvPr id="0" name=""/>
        <dsp:cNvSpPr/>
      </dsp:nvSpPr>
      <dsp:spPr>
        <a:xfrm>
          <a:off x="1386496" y="620754"/>
          <a:ext cx="4288693" cy="13407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just" defTabSz="800100">
            <a:lnSpc>
              <a:spcPct val="90000"/>
            </a:lnSpc>
            <a:spcBef>
              <a:spcPct val="0"/>
            </a:spcBef>
            <a:spcAft>
              <a:spcPct val="35000"/>
            </a:spcAft>
          </a:pPr>
          <a:r>
            <a:rPr lang="es-EC" sz="1800" kern="1200" dirty="0"/>
            <a:t>Para datos linealmente separables, SVM funciona muy bien.</a:t>
          </a:r>
        </a:p>
      </dsp:txBody>
      <dsp:txXfrm>
        <a:off x="1386496" y="620754"/>
        <a:ext cx="4288693" cy="1340709"/>
      </dsp:txXfrm>
    </dsp:sp>
    <dsp:sp modelId="{5FB6A93B-B2B7-492F-B116-2D22793A7DF2}">
      <dsp:nvSpPr>
        <dsp:cNvPr id="0" name=""/>
        <dsp:cNvSpPr/>
      </dsp:nvSpPr>
      <dsp:spPr>
        <a:xfrm>
          <a:off x="1386496" y="2169883"/>
          <a:ext cx="4752624" cy="99456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just" defTabSz="800100">
            <a:lnSpc>
              <a:spcPct val="90000"/>
            </a:lnSpc>
            <a:spcBef>
              <a:spcPct val="0"/>
            </a:spcBef>
            <a:spcAft>
              <a:spcPct val="35000"/>
            </a:spcAft>
          </a:pPr>
          <a:r>
            <a:rPr lang="es-EC" sz="1800" kern="1200" dirty="0"/>
            <a:t>Para datos que son casi linealmente separables, SMV puede funcionar bien con el valor correcto de hiperplano.</a:t>
          </a:r>
        </a:p>
      </dsp:txBody>
      <dsp:txXfrm>
        <a:off x="1386496" y="2169883"/>
        <a:ext cx="4752624" cy="994564"/>
      </dsp:txXfrm>
    </dsp:sp>
    <dsp:sp modelId="{ADF6F69A-EEE2-4465-BF33-D1D3B7DBE0C3}">
      <dsp:nvSpPr>
        <dsp:cNvPr id="0" name=""/>
        <dsp:cNvSpPr/>
      </dsp:nvSpPr>
      <dsp:spPr>
        <a:xfrm>
          <a:off x="1386496" y="3372868"/>
          <a:ext cx="6735582" cy="142504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just" defTabSz="800100">
            <a:lnSpc>
              <a:spcPct val="90000"/>
            </a:lnSpc>
            <a:spcBef>
              <a:spcPct val="0"/>
            </a:spcBef>
            <a:spcAft>
              <a:spcPct val="35000"/>
            </a:spcAft>
          </a:pPr>
          <a:r>
            <a:rPr lang="es-EC" sz="1800" kern="1200" dirty="0"/>
            <a:t>Para datos que no son separables linealmente, podemos proyectar los datos al espacio donde es perfectamente o casi linealmente separable.</a:t>
          </a:r>
        </a:p>
      </dsp:txBody>
      <dsp:txXfrm>
        <a:off x="1386496" y="3372868"/>
        <a:ext cx="6735582" cy="1425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46DA9-D3A6-498A-81F2-F96C05168A60}">
      <dsp:nvSpPr>
        <dsp:cNvPr id="0" name=""/>
        <dsp:cNvSpPr/>
      </dsp:nvSpPr>
      <dsp:spPr>
        <a:xfrm>
          <a:off x="4147346" y="2644774"/>
          <a:ext cx="2220907" cy="2220907"/>
        </a:xfrm>
        <a:prstGeom prst="ellipse">
          <a:avLst/>
        </a:prstGeom>
        <a:solidFill>
          <a:srgbClr val="800000"/>
        </a:solidFill>
        <a:ln w="15875" cap="rnd"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b="1" kern="1200" dirty="0"/>
            <a:t>SUPPORT VECTOR REGRESSION</a:t>
          </a:r>
        </a:p>
      </dsp:txBody>
      <dsp:txXfrm>
        <a:off x="4472590" y="2970018"/>
        <a:ext cx="1570419" cy="1570419"/>
      </dsp:txXfrm>
    </dsp:sp>
    <dsp:sp modelId="{E6A6B8DB-621B-49A9-AF0F-6D5AF9DC019A}">
      <dsp:nvSpPr>
        <dsp:cNvPr id="0" name=""/>
        <dsp:cNvSpPr/>
      </dsp:nvSpPr>
      <dsp:spPr>
        <a:xfrm rot="12900000">
          <a:off x="2720204" y="2257315"/>
          <a:ext cx="1700665" cy="632958"/>
        </a:xfrm>
        <a:prstGeom prst="leftArrow">
          <a:avLst>
            <a:gd name="adj1" fmla="val 60000"/>
            <a:gd name="adj2" fmla="val 50000"/>
          </a:avLst>
        </a:prstGeom>
        <a:solidFill>
          <a:schemeClr val="accent1">
            <a:lumMod val="50000"/>
          </a:schemeClr>
        </a:solid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sp>
    <dsp:sp modelId="{659528B3-4D00-4263-8C14-53720DFEAEB5}">
      <dsp:nvSpPr>
        <dsp:cNvPr id="0" name=""/>
        <dsp:cNvSpPr/>
      </dsp:nvSpPr>
      <dsp:spPr>
        <a:xfrm>
          <a:off x="1819055" y="1242119"/>
          <a:ext cx="2109861" cy="1687889"/>
        </a:xfrm>
        <a:prstGeom prst="roundRect">
          <a:avLst>
            <a:gd name="adj" fmla="val 10000"/>
          </a:avLst>
        </a:prstGeom>
        <a:solidFill>
          <a:schemeClr val="accent6">
            <a:lumMod val="40000"/>
            <a:lumOff val="60000"/>
          </a:schemeClr>
        </a:solidFill>
        <a:ln w="15875" cap="rnd"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lvl="0" algn="just" defTabSz="844550">
            <a:lnSpc>
              <a:spcPct val="90000"/>
            </a:lnSpc>
            <a:spcBef>
              <a:spcPct val="0"/>
            </a:spcBef>
            <a:spcAft>
              <a:spcPct val="35000"/>
            </a:spcAft>
          </a:pPr>
          <a:r>
            <a:rPr lang="es-ES" sz="1900" kern="1200" dirty="0">
              <a:solidFill>
                <a:schemeClr val="tx1"/>
              </a:solidFill>
              <a:latin typeface="+mj-lt"/>
            </a:rPr>
            <a:t>Funcionamiento óptimo con datos limpios</a:t>
          </a:r>
          <a:r>
            <a:rPr lang="es-ES" sz="1900" kern="1200" dirty="0">
              <a:solidFill>
                <a:schemeClr val="tx1"/>
              </a:solidFill>
            </a:rPr>
            <a:t>.</a:t>
          </a:r>
        </a:p>
      </dsp:txBody>
      <dsp:txXfrm>
        <a:off x="1868492" y="1291556"/>
        <a:ext cx="2010987" cy="1589015"/>
      </dsp:txXfrm>
    </dsp:sp>
    <dsp:sp modelId="{4C2D03FA-A3B1-47D7-9303-104176091621}">
      <dsp:nvSpPr>
        <dsp:cNvPr id="0" name=""/>
        <dsp:cNvSpPr/>
      </dsp:nvSpPr>
      <dsp:spPr>
        <a:xfrm rot="16200000">
          <a:off x="4407467" y="1378982"/>
          <a:ext cx="1700665" cy="632958"/>
        </a:xfrm>
        <a:prstGeom prst="leftArrow">
          <a:avLst>
            <a:gd name="adj1" fmla="val 60000"/>
            <a:gd name="adj2" fmla="val 50000"/>
          </a:avLst>
        </a:prstGeom>
        <a:solidFill>
          <a:schemeClr val="accent1">
            <a:lumMod val="50000"/>
          </a:schemeClr>
        </a:solidFill>
        <a:ln>
          <a:noFill/>
        </a:ln>
        <a:effectLst>
          <a:innerShdw blurRad="114300">
            <a:prstClr val="black"/>
          </a:innerShdw>
        </a:effectLst>
      </dsp:spPr>
      <dsp:style>
        <a:lnRef idx="0">
          <a:scrgbClr r="0" g="0" b="0"/>
        </a:lnRef>
        <a:fillRef idx="1">
          <a:scrgbClr r="0" g="0" b="0"/>
        </a:fillRef>
        <a:effectRef idx="0">
          <a:scrgbClr r="0" g="0" b="0"/>
        </a:effectRef>
        <a:fontRef idx="minor">
          <a:schemeClr val="lt1"/>
        </a:fontRef>
      </dsp:style>
    </dsp:sp>
    <dsp:sp modelId="{685E2056-ABF1-4587-BF97-57CFAB49B052}">
      <dsp:nvSpPr>
        <dsp:cNvPr id="0" name=""/>
        <dsp:cNvSpPr/>
      </dsp:nvSpPr>
      <dsp:spPr>
        <a:xfrm>
          <a:off x="4202869" y="1184"/>
          <a:ext cx="2109861" cy="1687889"/>
        </a:xfrm>
        <a:prstGeom prst="roundRect">
          <a:avLst>
            <a:gd name="adj" fmla="val 10000"/>
          </a:avLst>
        </a:prstGeom>
        <a:solidFill>
          <a:schemeClr val="bg2">
            <a:lumMod val="75000"/>
          </a:schemeClr>
        </a:solidFill>
        <a:ln w="15875" cap="rnd"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lvl="0" algn="just" defTabSz="844550">
            <a:lnSpc>
              <a:spcPct val="90000"/>
            </a:lnSpc>
            <a:spcBef>
              <a:spcPct val="0"/>
            </a:spcBef>
            <a:spcAft>
              <a:spcPct val="35000"/>
            </a:spcAft>
          </a:pPr>
          <a:r>
            <a:rPr lang="es-ES" sz="1900" kern="1200" dirty="0">
              <a:solidFill>
                <a:schemeClr val="tx1"/>
              </a:solidFill>
              <a:latin typeface="+mj-lt"/>
            </a:rPr>
            <a:t>No adecuado para conjuntos de datos grandes</a:t>
          </a:r>
          <a:r>
            <a:rPr lang="es-ES" sz="1900" kern="1200" dirty="0">
              <a:solidFill>
                <a:schemeClr val="tx1"/>
              </a:solidFill>
            </a:rPr>
            <a:t>.</a:t>
          </a:r>
        </a:p>
      </dsp:txBody>
      <dsp:txXfrm>
        <a:off x="4252306" y="50621"/>
        <a:ext cx="2010987" cy="1589015"/>
      </dsp:txXfrm>
    </dsp:sp>
    <dsp:sp modelId="{67084C55-AFC0-4863-A4A3-2F062E9E2C7D}">
      <dsp:nvSpPr>
        <dsp:cNvPr id="0" name=""/>
        <dsp:cNvSpPr/>
      </dsp:nvSpPr>
      <dsp:spPr>
        <a:xfrm rot="19500000">
          <a:off x="6094729" y="2257315"/>
          <a:ext cx="1700665" cy="632958"/>
        </a:xfrm>
        <a:prstGeom prst="leftArrow">
          <a:avLst>
            <a:gd name="adj1" fmla="val 60000"/>
            <a:gd name="adj2" fmla="val 50000"/>
          </a:avLst>
        </a:prstGeom>
        <a:solidFill>
          <a:schemeClr val="accent1">
            <a:lumMod val="50000"/>
          </a:schemeClr>
        </a:solidFill>
        <a:ln>
          <a:noFill/>
        </a:ln>
        <a:effectLst>
          <a:innerShdw blurRad="63500" dist="50800" dir="2700000">
            <a:prstClr val="black">
              <a:alpha val="50000"/>
            </a:prstClr>
          </a:innerShdw>
        </a:effectLst>
      </dsp:spPr>
      <dsp:style>
        <a:lnRef idx="0">
          <a:scrgbClr r="0" g="0" b="0"/>
        </a:lnRef>
        <a:fillRef idx="1">
          <a:scrgbClr r="0" g="0" b="0"/>
        </a:fillRef>
        <a:effectRef idx="0">
          <a:scrgbClr r="0" g="0" b="0"/>
        </a:effectRef>
        <a:fontRef idx="minor">
          <a:schemeClr val="lt1"/>
        </a:fontRef>
      </dsp:style>
    </dsp:sp>
    <dsp:sp modelId="{F0F4236A-8E1A-40C8-B8C4-1049AA865800}">
      <dsp:nvSpPr>
        <dsp:cNvPr id="0" name=""/>
        <dsp:cNvSpPr/>
      </dsp:nvSpPr>
      <dsp:spPr>
        <a:xfrm>
          <a:off x="6586683" y="1242119"/>
          <a:ext cx="2109861" cy="1687889"/>
        </a:xfrm>
        <a:prstGeom prst="roundRect">
          <a:avLst>
            <a:gd name="adj" fmla="val 10000"/>
          </a:avLst>
        </a:prstGeom>
        <a:solidFill>
          <a:schemeClr val="accent4">
            <a:lumMod val="60000"/>
            <a:lumOff val="40000"/>
          </a:schemeClr>
        </a:solidFill>
        <a:ln w="15875" cap="rnd"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lvl="0" algn="just" defTabSz="844550">
            <a:lnSpc>
              <a:spcPct val="90000"/>
            </a:lnSpc>
            <a:spcBef>
              <a:spcPct val="0"/>
            </a:spcBef>
            <a:spcAft>
              <a:spcPct val="35000"/>
            </a:spcAft>
          </a:pPr>
          <a:r>
            <a:rPr lang="es-ES" sz="1900" kern="1200" dirty="0">
              <a:solidFill>
                <a:schemeClr val="tx1"/>
              </a:solidFill>
              <a:latin typeface="+mj-lt"/>
            </a:rPr>
            <a:t>Menos efectivo en conjunto de datos con clases superpuestas</a:t>
          </a:r>
          <a:r>
            <a:rPr lang="es-ES" sz="1900" kern="1200" dirty="0">
              <a:solidFill>
                <a:schemeClr val="tx1"/>
              </a:solidFill>
            </a:rPr>
            <a:t>.</a:t>
          </a:r>
        </a:p>
      </dsp:txBody>
      <dsp:txXfrm>
        <a:off x="6636120" y="1291556"/>
        <a:ext cx="2010987" cy="15890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5" name="Footer Placeholder 4"/>
          <p:cNvSpPr>
            <a:spLocks noGrp="1"/>
          </p:cNvSpPr>
          <p:nvPr>
            <p:ph type="ftr" sz="quarter" idx="11"/>
          </p:nvPr>
        </p:nvSpPr>
        <p:spPr/>
        <p:txBody>
          <a:bodyPr/>
          <a:lstStyle/>
          <a:p>
            <a:endParaRPr lang="es-EC"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424272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5" name="Footer Placeholder 4"/>
          <p:cNvSpPr>
            <a:spLocks noGrp="1"/>
          </p:cNvSpPr>
          <p:nvPr>
            <p:ph type="ftr" sz="quarter" idx="11"/>
          </p:nvPr>
        </p:nvSpPr>
        <p:spPr/>
        <p:txBody>
          <a:bodyPr/>
          <a:lstStyle/>
          <a:p>
            <a:endParaRPr lang="es-EC"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163711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5" name="Footer Placeholder 4"/>
          <p:cNvSpPr>
            <a:spLocks noGrp="1"/>
          </p:cNvSpPr>
          <p:nvPr>
            <p:ph type="ftr" sz="quarter" idx="11"/>
          </p:nvPr>
        </p:nvSpPr>
        <p:spPr/>
        <p:txBody>
          <a:bodyPr/>
          <a:lstStyle/>
          <a:p>
            <a:endParaRPr lang="es-EC"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CB42-ADF5-4CAE-8876-6748DC3B6DD6}" type="slidenum">
              <a:rPr lang="es-EC" smtClean="0"/>
              <a:t>‹Nº›</a:t>
            </a:fld>
            <a:endParaRPr lang="es-EC"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304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6" name="Footer Placeholder 5"/>
          <p:cNvSpPr>
            <a:spLocks noGrp="1"/>
          </p:cNvSpPr>
          <p:nvPr>
            <p:ph type="ftr" sz="quarter" idx="11"/>
          </p:nvPr>
        </p:nvSpPr>
        <p:spPr/>
        <p:txBody>
          <a:bodyPr/>
          <a:lstStyle/>
          <a:p>
            <a:endParaRPr lang="es-EC"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2793738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6" name="Footer Placeholder 5"/>
          <p:cNvSpPr>
            <a:spLocks noGrp="1"/>
          </p:cNvSpPr>
          <p:nvPr>
            <p:ph type="ftr" sz="quarter" idx="11"/>
          </p:nvPr>
        </p:nvSpPr>
        <p:spPr/>
        <p:txBody>
          <a:bodyPr/>
          <a:lstStyle/>
          <a:p>
            <a:endParaRPr lang="es-EC"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CB42-ADF5-4CAE-8876-6748DC3B6DD6}" type="slidenum">
              <a:rPr lang="es-EC" smtClean="0"/>
              <a:t>‹Nº›</a:t>
            </a:fld>
            <a:endParaRPr lang="es-EC"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603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6" name="Footer Placeholder 5"/>
          <p:cNvSpPr>
            <a:spLocks noGrp="1"/>
          </p:cNvSpPr>
          <p:nvPr>
            <p:ph type="ftr" sz="quarter" idx="11"/>
          </p:nvPr>
        </p:nvSpPr>
        <p:spPr/>
        <p:txBody>
          <a:bodyPr/>
          <a:lstStyle/>
          <a:p>
            <a:endParaRPr lang="es-EC"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2933410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5" name="Footer Placeholder 4"/>
          <p:cNvSpPr>
            <a:spLocks noGrp="1"/>
          </p:cNvSpPr>
          <p:nvPr>
            <p:ph type="ftr" sz="quarter" idx="11"/>
          </p:nvPr>
        </p:nvSpPr>
        <p:spPr/>
        <p:txBody>
          <a:bodyPr/>
          <a:lstStyle/>
          <a:p>
            <a:endParaRPr lang="es-EC"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896863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5" name="Footer Placeholder 4"/>
          <p:cNvSpPr>
            <a:spLocks noGrp="1"/>
          </p:cNvSpPr>
          <p:nvPr>
            <p:ph type="ftr" sz="quarter" idx="11"/>
          </p:nvPr>
        </p:nvSpPr>
        <p:spPr/>
        <p:txBody>
          <a:bodyPr/>
          <a:lstStyle/>
          <a:p>
            <a:endParaRPr lang="es-EC"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113432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5" name="Footer Placeholder 4"/>
          <p:cNvSpPr>
            <a:spLocks noGrp="1"/>
          </p:cNvSpPr>
          <p:nvPr>
            <p:ph type="ftr" sz="quarter" idx="11"/>
          </p:nvPr>
        </p:nvSpPr>
        <p:spPr/>
        <p:txBody>
          <a:bodyPr/>
          <a:lstStyle/>
          <a:p>
            <a:endParaRPr lang="es-EC"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325691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5" name="Footer Placeholder 4"/>
          <p:cNvSpPr>
            <a:spLocks noGrp="1"/>
          </p:cNvSpPr>
          <p:nvPr>
            <p:ph type="ftr" sz="quarter" idx="11"/>
          </p:nvPr>
        </p:nvSpPr>
        <p:spPr/>
        <p:txBody>
          <a:bodyPr/>
          <a:lstStyle/>
          <a:p>
            <a:endParaRPr lang="es-EC"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330055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6" name="Footer Placeholder 5"/>
          <p:cNvSpPr>
            <a:spLocks noGrp="1"/>
          </p:cNvSpPr>
          <p:nvPr>
            <p:ph type="ftr" sz="quarter" idx="11"/>
          </p:nvPr>
        </p:nvSpPr>
        <p:spPr/>
        <p:txBody>
          <a:bodyPr/>
          <a:lstStyle/>
          <a:p>
            <a:endParaRPr lang="es-EC"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278240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8" name="Footer Placeholder 7"/>
          <p:cNvSpPr>
            <a:spLocks noGrp="1"/>
          </p:cNvSpPr>
          <p:nvPr>
            <p:ph type="ftr" sz="quarter" idx="11"/>
          </p:nvPr>
        </p:nvSpPr>
        <p:spPr/>
        <p:txBody>
          <a:bodyPr/>
          <a:lstStyle/>
          <a:p>
            <a:endParaRPr lang="es-EC"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325369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4" name="Footer Placeholder 3"/>
          <p:cNvSpPr>
            <a:spLocks noGrp="1"/>
          </p:cNvSpPr>
          <p:nvPr>
            <p:ph type="ftr" sz="quarter" idx="11"/>
          </p:nvPr>
        </p:nvSpPr>
        <p:spPr/>
        <p:txBody>
          <a:bodyPr/>
          <a:lstStyle/>
          <a:p>
            <a:endParaRPr lang="es-EC"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76502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3" name="Footer Placeholder 2"/>
          <p:cNvSpPr>
            <a:spLocks noGrp="1"/>
          </p:cNvSpPr>
          <p:nvPr>
            <p:ph type="ftr" sz="quarter" idx="11"/>
          </p:nvPr>
        </p:nvSpPr>
        <p:spPr/>
        <p:txBody>
          <a:bodyPr/>
          <a:lstStyle/>
          <a:p>
            <a:endParaRPr lang="es-EC"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26555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6" name="Footer Placeholder 5"/>
          <p:cNvSpPr>
            <a:spLocks noGrp="1"/>
          </p:cNvSpPr>
          <p:nvPr>
            <p:ph type="ftr" sz="quarter" idx="11"/>
          </p:nvPr>
        </p:nvSpPr>
        <p:spPr/>
        <p:txBody>
          <a:bodyPr/>
          <a:lstStyle/>
          <a:p>
            <a:endParaRPr lang="es-EC"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104336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56582FA-249A-43FB-AEAF-ADAF2AE29B37}" type="datetimeFigureOut">
              <a:rPr lang="es-EC" smtClean="0"/>
              <a:t>12/6/2020</a:t>
            </a:fld>
            <a:endParaRPr lang="es-EC" dirty="0"/>
          </a:p>
        </p:txBody>
      </p:sp>
      <p:sp>
        <p:nvSpPr>
          <p:cNvPr id="6" name="Footer Placeholder 5"/>
          <p:cNvSpPr>
            <a:spLocks noGrp="1"/>
          </p:cNvSpPr>
          <p:nvPr>
            <p:ph type="ftr" sz="quarter" idx="11"/>
          </p:nvPr>
        </p:nvSpPr>
        <p:spPr/>
        <p:txBody>
          <a:bodyPr/>
          <a:lstStyle/>
          <a:p>
            <a:endParaRPr lang="es-EC"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CB42-ADF5-4CAE-8876-6748DC3B6DD6}" type="slidenum">
              <a:rPr lang="es-EC" smtClean="0"/>
              <a:t>‹Nº›</a:t>
            </a:fld>
            <a:endParaRPr lang="es-EC" dirty="0"/>
          </a:p>
        </p:txBody>
      </p:sp>
    </p:spTree>
    <p:extLst>
      <p:ext uri="{BB962C8B-B14F-4D97-AF65-F5344CB8AC3E}">
        <p14:creationId xmlns:p14="http://schemas.microsoft.com/office/powerpoint/2010/main" val="25631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6582FA-249A-43FB-AEAF-ADAF2AE29B37}" type="datetimeFigureOut">
              <a:rPr lang="es-EC" smtClean="0"/>
              <a:t>12/6/2020</a:t>
            </a:fld>
            <a:endParaRPr lang="es-EC"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B7CB42-ADF5-4CAE-8876-6748DC3B6DD6}" type="slidenum">
              <a:rPr lang="es-EC" smtClean="0"/>
              <a:t>‹Nº›</a:t>
            </a:fld>
            <a:endParaRPr lang="es-EC" dirty="0"/>
          </a:p>
        </p:txBody>
      </p:sp>
    </p:spTree>
    <p:extLst>
      <p:ext uri="{BB962C8B-B14F-4D97-AF65-F5344CB8AC3E}">
        <p14:creationId xmlns:p14="http://schemas.microsoft.com/office/powerpoint/2010/main" val="2521649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xpl/tocresult.jsp?isnumber=28229" TargetMode="External"/><Relationship Id="rId2" Type="http://schemas.openxmlformats.org/officeDocument/2006/relationships/hyperlink" Target="https://ieeexplore.ieee.org/xpl/RecentIssue.jsp?punumber=3477" TargetMode="External"/><Relationship Id="rId1" Type="http://schemas.openxmlformats.org/officeDocument/2006/relationships/slideLayout" Target="../slideLayouts/slideLayout2.xml"/><Relationship Id="rId5" Type="http://schemas.openxmlformats.org/officeDocument/2006/relationships/hyperlink" Target="https://www.youtube.com/watch?v=_lXhf_uoZGQ&amp;list=PLJjOveEiVE4Cbbx1dVjydfmPPpjl0pg86&amp;index=12" TargetMode="External"/><Relationship Id="rId4" Type="http://schemas.openxmlformats.org/officeDocument/2006/relationships/hyperlink" Target="http://www.jmlr.org/papers/v2/tong01a.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ítulo 2">
            <a:extLst>
              <a:ext uri="{FF2B5EF4-FFF2-40B4-BE49-F238E27FC236}">
                <a16:creationId xmlns="" xmlns:a16="http://schemas.microsoft.com/office/drawing/2014/main" id="{98E52E6A-0E32-4873-801F-CF44EED33584}"/>
              </a:ext>
            </a:extLst>
          </p:cNvPr>
          <p:cNvSpPr>
            <a:spLocks noGrp="1"/>
          </p:cNvSpPr>
          <p:nvPr>
            <p:ph type="subTitle" idx="1"/>
          </p:nvPr>
        </p:nvSpPr>
        <p:spPr>
          <a:xfrm>
            <a:off x="4145794" y="4300682"/>
            <a:ext cx="3899770" cy="2358886"/>
          </a:xfrm>
        </p:spPr>
        <p:txBody>
          <a:bodyPr>
            <a:normAutofit/>
          </a:bodyPr>
          <a:lstStyle/>
          <a:p>
            <a:pPr algn="just"/>
            <a:r>
              <a:rPr lang="es-EC" b="1" dirty="0"/>
              <a:t>Integrantes:</a:t>
            </a:r>
          </a:p>
          <a:p>
            <a:pPr algn="just"/>
            <a:r>
              <a:rPr lang="es-EC" dirty="0"/>
              <a:t>		Amores Steven</a:t>
            </a:r>
          </a:p>
          <a:p>
            <a:pPr algn="just"/>
            <a:r>
              <a:rPr lang="es-EC" dirty="0"/>
              <a:t>		Granda David</a:t>
            </a:r>
          </a:p>
          <a:p>
            <a:pPr algn="just"/>
            <a:r>
              <a:rPr lang="es-EC" dirty="0"/>
              <a:t>		Roldán Jairo</a:t>
            </a:r>
          </a:p>
          <a:p>
            <a:pPr algn="just"/>
            <a:r>
              <a:rPr lang="es-EC" dirty="0"/>
              <a:t>		Vasquez Edgar</a:t>
            </a:r>
          </a:p>
          <a:p>
            <a:pPr algn="just"/>
            <a:endParaRPr lang="es-EC" dirty="0"/>
          </a:p>
        </p:txBody>
      </p:sp>
      <p:pic>
        <p:nvPicPr>
          <p:cNvPr id="1028" name="Picture 4" descr="home | CNG - 2do Congreso Nacional de Geografía">
            <a:extLst>
              <a:ext uri="{FF2B5EF4-FFF2-40B4-BE49-F238E27FC236}">
                <a16:creationId xmlns="" xmlns:a16="http://schemas.microsoft.com/office/drawing/2014/main" id="{28FA2716-E843-41FF-9BDE-67AFDFF8F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773" y="369414"/>
            <a:ext cx="5499651" cy="22862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 xmlns:a16="http://schemas.microsoft.com/office/drawing/2014/main" id="{7EAE41B2-628D-4C01-A6A3-7746F04AE45E}"/>
              </a:ext>
            </a:extLst>
          </p:cNvPr>
          <p:cNvSpPr txBox="1"/>
          <p:nvPr/>
        </p:nvSpPr>
        <p:spPr>
          <a:xfrm>
            <a:off x="1553227" y="2936012"/>
            <a:ext cx="8890074" cy="769441"/>
          </a:xfrm>
          <a:prstGeom prst="rect">
            <a:avLst/>
          </a:prstGeom>
          <a:noFill/>
        </p:spPr>
        <p:txBody>
          <a:bodyPr wrap="square" rtlCol="0">
            <a:spAutoFit/>
          </a:bodyPr>
          <a:lstStyle/>
          <a:p>
            <a:r>
              <a:rPr lang="es-EC" sz="4400" b="1" dirty="0" err="1"/>
              <a:t>Support</a:t>
            </a:r>
            <a:r>
              <a:rPr lang="es-EC" sz="4400" b="1" dirty="0"/>
              <a:t> Vector Machine (SVM)</a:t>
            </a:r>
          </a:p>
        </p:txBody>
      </p:sp>
    </p:spTree>
    <p:extLst>
      <p:ext uri="{BB962C8B-B14F-4D97-AF65-F5344CB8AC3E}">
        <p14:creationId xmlns:p14="http://schemas.microsoft.com/office/powerpoint/2010/main" val="204263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58726"/>
          </a:xfrm>
        </p:spPr>
        <p:txBody>
          <a:bodyPr/>
          <a:lstStyle/>
          <a:p>
            <a:pPr algn="ctr"/>
            <a:r>
              <a:rPr lang="es-EC" b="1" dirty="0"/>
              <a:t>REGRESIÓN</a:t>
            </a:r>
            <a:endParaRPr lang="en-US" b="1" dirty="0"/>
          </a:p>
        </p:txBody>
      </p:sp>
      <p:sp>
        <p:nvSpPr>
          <p:cNvPr id="3" name="Marcador de contenido 2"/>
          <p:cNvSpPr>
            <a:spLocks noGrp="1"/>
          </p:cNvSpPr>
          <p:nvPr>
            <p:ph idx="1"/>
          </p:nvPr>
        </p:nvSpPr>
        <p:spPr>
          <a:xfrm>
            <a:off x="838200" y="1423852"/>
            <a:ext cx="10515600" cy="1045029"/>
          </a:xfrm>
        </p:spPr>
        <p:txBody>
          <a:bodyPr>
            <a:noAutofit/>
          </a:bodyPr>
          <a:lstStyle/>
          <a:p>
            <a:pPr marL="0" indent="0" algn="just">
              <a:buNone/>
            </a:pPr>
            <a:r>
              <a:rPr lang="es-EC" sz="2800" dirty="0"/>
              <a:t>Se crean dos bandas, uno de lado positivo y otro negativo en el plano.</a:t>
            </a:r>
          </a:p>
          <a:p>
            <a:pPr marL="0" indent="0" algn="just">
              <a:buNone/>
            </a:pPr>
            <a:r>
              <a:rPr lang="es-EC" sz="2800" dirty="0"/>
              <a:t>Las distancias de las bandas respecto al hiperplano deben ser las mismas.</a:t>
            </a:r>
          </a:p>
          <a:p>
            <a:endParaRPr lang="en-US" sz="2800" dirty="0"/>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874391" y="3076240"/>
            <a:ext cx="5118463" cy="3683286"/>
          </a:xfrm>
          <a:prstGeom prst="rect">
            <a:avLst/>
          </a:prstGeom>
        </p:spPr>
      </p:pic>
    </p:spTree>
    <p:extLst>
      <p:ext uri="{BB962C8B-B14F-4D97-AF65-F5344CB8AC3E}">
        <p14:creationId xmlns:p14="http://schemas.microsoft.com/office/powerpoint/2010/main" val="817019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795997" y="238515"/>
            <a:ext cx="10515600" cy="915035"/>
          </a:xfrm>
        </p:spPr>
        <p:txBody>
          <a:bodyPr/>
          <a:lstStyle/>
          <a:p>
            <a:pPr algn="ctr"/>
            <a:r>
              <a:rPr lang="es-EC" b="1" dirty="0"/>
              <a:t>REGRESIÓN</a:t>
            </a:r>
            <a:endParaRPr lang="en-US" b="1" dirty="0"/>
          </a:p>
        </p:txBody>
      </p:sp>
      <p:sp>
        <p:nvSpPr>
          <p:cNvPr id="3" name="Marcador de contenido 2"/>
          <p:cNvSpPr>
            <a:spLocks noGrp="1"/>
          </p:cNvSpPr>
          <p:nvPr>
            <p:ph idx="1"/>
          </p:nvPr>
        </p:nvSpPr>
        <p:spPr>
          <a:xfrm>
            <a:off x="838200" y="984739"/>
            <a:ext cx="10515600" cy="2363372"/>
          </a:xfrm>
        </p:spPr>
        <p:txBody>
          <a:bodyPr>
            <a:noAutofit/>
          </a:bodyPr>
          <a:lstStyle/>
          <a:p>
            <a:pPr marL="0" indent="0" algn="just">
              <a:buNone/>
            </a:pPr>
            <a:r>
              <a:rPr lang="es-EC" sz="2800" dirty="0"/>
              <a:t>En muchos casos las bandas no cubren todos los datos, de esta manera, se producen errores en el algoritmo de predicción.</a:t>
            </a:r>
          </a:p>
          <a:p>
            <a:pPr marL="0" indent="0" algn="just">
              <a:buNone/>
            </a:pPr>
            <a:r>
              <a:rPr lang="es-EC" sz="2800" dirty="0"/>
              <a:t>Los datos que se encuentran fuera de las mangas son considerados para la ecuación final.</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30932" y="3293065"/>
            <a:ext cx="5114876" cy="3466461"/>
          </a:xfrm>
          <a:prstGeom prst="rect">
            <a:avLst/>
          </a:prstGeom>
        </p:spPr>
      </p:pic>
    </p:spTree>
    <p:extLst>
      <p:ext uri="{BB962C8B-B14F-4D97-AF65-F5344CB8AC3E}">
        <p14:creationId xmlns:p14="http://schemas.microsoft.com/office/powerpoint/2010/main" val="1895232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655320" y="336991"/>
            <a:ext cx="10515600" cy="875846"/>
          </a:xfrm>
        </p:spPr>
        <p:txBody>
          <a:bodyPr/>
          <a:lstStyle/>
          <a:p>
            <a:r>
              <a:rPr lang="es-EC" b="1" dirty="0"/>
              <a:t>¿Y si el problema no es lineal?</a:t>
            </a:r>
            <a:endParaRPr lang="en-US" dirty="0"/>
          </a:p>
        </p:txBody>
      </p:sp>
      <p:sp>
        <p:nvSpPr>
          <p:cNvPr id="7" name="Marcador de contenido 2"/>
          <p:cNvSpPr>
            <a:spLocks noGrp="1"/>
          </p:cNvSpPr>
          <p:nvPr>
            <p:ph idx="1"/>
          </p:nvPr>
        </p:nvSpPr>
        <p:spPr>
          <a:xfrm>
            <a:off x="824132" y="1097280"/>
            <a:ext cx="10515600" cy="1084217"/>
          </a:xfrm>
        </p:spPr>
        <p:txBody>
          <a:bodyPr>
            <a:noAutofit/>
          </a:bodyPr>
          <a:lstStyle/>
          <a:p>
            <a:pPr marL="0" indent="0" algn="just">
              <a:buNone/>
            </a:pPr>
            <a:r>
              <a:rPr lang="es-EC" sz="2800" dirty="0"/>
              <a:t>El algoritmo se basa en buscar la curva que mejor se adapte a los datos, por lo tanto, no es necesario buscar otro algoritmo o ecuación.</a:t>
            </a:r>
          </a:p>
        </p:txBody>
      </p:sp>
      <p:pic>
        <p:nvPicPr>
          <p:cNvPr id="5" name="Imagen 4" descr="Recorte de pantalla"/>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751214" y="2573522"/>
            <a:ext cx="5377503" cy="3892591"/>
          </a:xfrm>
          <a:prstGeom prst="rect">
            <a:avLst/>
          </a:prstGeom>
        </p:spPr>
      </p:pic>
      <p:pic>
        <p:nvPicPr>
          <p:cNvPr id="3" name="Imagen 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838200" y="2627370"/>
            <a:ext cx="4992840" cy="3784894"/>
          </a:xfrm>
          <a:prstGeom prst="rect">
            <a:avLst/>
          </a:prstGeom>
        </p:spPr>
      </p:pic>
    </p:spTree>
    <p:extLst>
      <p:ext uri="{BB962C8B-B14F-4D97-AF65-F5344CB8AC3E}">
        <p14:creationId xmlns:p14="http://schemas.microsoft.com/office/powerpoint/2010/main" val="1060079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36658"/>
          </a:xfrm>
        </p:spPr>
        <p:txBody>
          <a:bodyPr/>
          <a:lstStyle/>
          <a:p>
            <a:pPr algn="ctr"/>
            <a:r>
              <a:rPr lang="es-EC" b="1" dirty="0"/>
              <a:t>¿ Y si el problema no es lineal?</a:t>
            </a:r>
            <a:endParaRPr lang="en-US" dirty="0"/>
          </a:p>
        </p:txBody>
      </p:sp>
      <p:sp>
        <p:nvSpPr>
          <p:cNvPr id="3" name="Marcador de contenido 2"/>
          <p:cNvSpPr>
            <a:spLocks noGrp="1"/>
          </p:cNvSpPr>
          <p:nvPr>
            <p:ph idx="1"/>
          </p:nvPr>
        </p:nvSpPr>
        <p:spPr>
          <a:xfrm>
            <a:off x="824132" y="1401163"/>
            <a:ext cx="10515600" cy="811485"/>
          </a:xfrm>
        </p:spPr>
        <p:txBody>
          <a:bodyPr>
            <a:noAutofit/>
          </a:bodyPr>
          <a:lstStyle/>
          <a:p>
            <a:pPr marL="0" indent="0">
              <a:buNone/>
            </a:pPr>
            <a:r>
              <a:rPr lang="es-EC" sz="2800" dirty="0"/>
              <a:t>Las mangas tendrán el mismo comportamiento respecto a la curva abarcando la mayor cantidad de los datos.</a:t>
            </a:r>
            <a:endParaRPr lang="en-US" sz="2800" dirty="0"/>
          </a:p>
        </p:txBody>
      </p:sp>
      <p:pic>
        <p:nvPicPr>
          <p:cNvPr id="4" name="Imagen 3" descr="Recorte de pantalla"/>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568084" y="2524567"/>
            <a:ext cx="5365321" cy="4021190"/>
          </a:xfrm>
          <a:prstGeom prst="rect">
            <a:avLst/>
          </a:prstGeom>
        </p:spPr>
      </p:pic>
    </p:spTree>
    <p:extLst>
      <p:ext uri="{BB962C8B-B14F-4D97-AF65-F5344CB8AC3E}">
        <p14:creationId xmlns:p14="http://schemas.microsoft.com/office/powerpoint/2010/main" val="1696099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852268" y="477667"/>
            <a:ext cx="10515600" cy="954224"/>
          </a:xfrm>
        </p:spPr>
        <p:txBody>
          <a:bodyPr/>
          <a:lstStyle/>
          <a:p>
            <a:pPr algn="ctr"/>
            <a:r>
              <a:rPr lang="es-EC" b="1" dirty="0"/>
              <a:t>CARACTERÍSTICAS DEL ALGORITMO</a:t>
            </a:r>
            <a:endParaRPr lang="en-US" b="1" dirty="0"/>
          </a:p>
        </p:txBody>
      </p:sp>
      <p:graphicFrame>
        <p:nvGraphicFramePr>
          <p:cNvPr id="4" name="Diagrama 3"/>
          <p:cNvGraphicFramePr/>
          <p:nvPr>
            <p:extLst>
              <p:ext uri="{D42A27DB-BD31-4B8C-83A1-F6EECF244321}">
                <p14:modId xmlns:p14="http://schemas.microsoft.com/office/powerpoint/2010/main" val="1939499742"/>
              </p:ext>
            </p:extLst>
          </p:nvPr>
        </p:nvGraphicFramePr>
        <p:xfrm>
          <a:off x="922606" y="1507808"/>
          <a:ext cx="10515600" cy="4866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5355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ítulo 1"/>
          <p:cNvSpPr>
            <a:spLocks noGrp="1"/>
          </p:cNvSpPr>
          <p:nvPr>
            <p:ph type="title"/>
          </p:nvPr>
        </p:nvSpPr>
        <p:spPr>
          <a:xfrm>
            <a:off x="2184962" y="933599"/>
            <a:ext cx="8911687" cy="1280890"/>
          </a:xfrm>
        </p:spPr>
        <p:txBody>
          <a:bodyPr/>
          <a:lstStyle/>
          <a:p>
            <a:r>
              <a:rPr lang="es-ES" b="1" dirty="0" smtClean="0"/>
              <a:t>BIBLIOGRAFÍA</a:t>
            </a:r>
            <a:r>
              <a:rPr lang="es-ES" b="1" dirty="0"/>
              <a:t>:</a:t>
            </a:r>
          </a:p>
        </p:txBody>
      </p:sp>
      <p:sp>
        <p:nvSpPr>
          <p:cNvPr id="5" name="Marcador de contenido 4"/>
          <p:cNvSpPr>
            <a:spLocks noGrp="1"/>
          </p:cNvSpPr>
          <p:nvPr>
            <p:ph idx="1"/>
          </p:nvPr>
        </p:nvSpPr>
        <p:spPr>
          <a:xfrm>
            <a:off x="2205530" y="1932027"/>
            <a:ext cx="8915400" cy="3777622"/>
          </a:xfrm>
        </p:spPr>
        <p:txBody>
          <a:bodyPr>
            <a:normAutofit/>
          </a:bodyPr>
          <a:lstStyle/>
          <a:p>
            <a:pPr marL="0" indent="0">
              <a:buNone/>
            </a:pPr>
            <a:r>
              <a:rPr lang="es-ES" sz="1600" dirty="0" smtClean="0"/>
              <a:t>[1]	</a:t>
            </a:r>
            <a:r>
              <a:rPr lang="es-ES" sz="1600" dirty="0" smtClean="0">
                <a:hlinkClick r:id="rId2"/>
              </a:rPr>
              <a:t>IEEE </a:t>
            </a:r>
            <a:r>
              <a:rPr lang="es-ES" sz="1600" dirty="0" err="1">
                <a:hlinkClick r:id="rId2"/>
              </a:rPr>
              <a:t>Transactions</a:t>
            </a:r>
            <a:r>
              <a:rPr lang="es-ES" sz="1600" dirty="0">
                <a:hlinkClick r:id="rId2"/>
              </a:rPr>
              <a:t> </a:t>
            </a:r>
            <a:r>
              <a:rPr lang="es-ES" sz="1600" dirty="0" err="1">
                <a:hlinkClick r:id="rId2"/>
              </a:rPr>
              <a:t>on</a:t>
            </a:r>
            <a:r>
              <a:rPr lang="es-ES" sz="1600" dirty="0">
                <a:hlinkClick r:id="rId2"/>
              </a:rPr>
              <a:t> </a:t>
            </a:r>
            <a:r>
              <a:rPr lang="es-ES" sz="1600" dirty="0" err="1">
                <a:hlinkClick r:id="rId2"/>
              </a:rPr>
              <a:t>Systems</a:t>
            </a:r>
            <a:r>
              <a:rPr lang="es-ES" sz="1600" dirty="0">
                <a:hlinkClick r:id="rId2"/>
              </a:rPr>
              <a:t>, </a:t>
            </a:r>
            <a:r>
              <a:rPr lang="es-ES" sz="1600" dirty="0">
                <a:hlinkClick r:id="rId2"/>
              </a:rPr>
              <a:t>SVM, </a:t>
            </a:r>
            <a:r>
              <a:rPr lang="es-ES" sz="1600" dirty="0">
                <a:hlinkClick r:id="rId2"/>
              </a:rPr>
              <a:t>and </a:t>
            </a:r>
            <a:r>
              <a:rPr lang="es-ES" sz="1600" dirty="0" err="1">
                <a:hlinkClick r:id="rId2"/>
              </a:rPr>
              <a:t>Cybernetics</a:t>
            </a:r>
            <a:r>
              <a:rPr lang="es-ES" sz="1600" dirty="0">
                <a:hlinkClick r:id="rId2"/>
              </a:rPr>
              <a:t>, </a:t>
            </a:r>
            <a:r>
              <a:rPr lang="es-ES" sz="1600" dirty="0" err="1">
                <a:hlinkClick r:id="rId2"/>
              </a:rPr>
              <a:t>Part</a:t>
            </a:r>
            <a:r>
              <a:rPr lang="es-ES" sz="1600" dirty="0">
                <a:hlinkClick r:id="rId2"/>
              </a:rPr>
              <a:t> B (</a:t>
            </a:r>
            <a:r>
              <a:rPr lang="es-ES" sz="1600" dirty="0" err="1">
                <a:hlinkClick r:id="rId2"/>
              </a:rPr>
              <a:t>Cybernetics</a:t>
            </a:r>
            <a:r>
              <a:rPr lang="es-ES" sz="1600" dirty="0">
                <a:hlinkClick r:id="rId2"/>
              </a:rPr>
              <a:t>) </a:t>
            </a:r>
            <a:r>
              <a:rPr lang="es-ES" sz="1600" dirty="0"/>
              <a:t>( Volumen: </a:t>
            </a:r>
            <a:r>
              <a:rPr lang="es-ES" sz="1600" dirty="0" smtClean="0"/>
              <a:t>	34</a:t>
            </a:r>
            <a:r>
              <a:rPr lang="es-ES" sz="1600" dirty="0"/>
              <a:t> , </a:t>
            </a:r>
            <a:r>
              <a:rPr lang="es-ES" sz="1600" dirty="0">
                <a:hlinkClick r:id="rId3"/>
              </a:rPr>
              <a:t>Número: 1 </a:t>
            </a:r>
            <a:r>
              <a:rPr lang="es-ES" sz="1600" dirty="0"/>
              <a:t>, febrero de 2004 )</a:t>
            </a:r>
          </a:p>
          <a:p>
            <a:pPr marL="0" indent="0">
              <a:buNone/>
            </a:pPr>
            <a:r>
              <a:rPr lang="es-ES" sz="1600" dirty="0" smtClean="0"/>
              <a:t>[2]	Noble</a:t>
            </a:r>
            <a:r>
              <a:rPr lang="es-ES" sz="1600" dirty="0"/>
              <a:t>, W. ¿Qué es una máquina de vectores de soporte? </a:t>
            </a:r>
            <a:r>
              <a:rPr lang="es-ES" sz="1600" dirty="0" err="1"/>
              <a:t>Nat</a:t>
            </a:r>
            <a:r>
              <a:rPr lang="es-ES" sz="1600" dirty="0"/>
              <a:t> </a:t>
            </a:r>
            <a:r>
              <a:rPr lang="es-ES" sz="1600" dirty="0" err="1"/>
              <a:t>Biotechnol</a:t>
            </a:r>
            <a:r>
              <a:rPr lang="es-ES" sz="1600" dirty="0"/>
              <a:t> 24, </a:t>
            </a:r>
            <a:r>
              <a:rPr lang="es-ES" sz="1600" dirty="0" smtClean="0"/>
              <a:t>1565-	1567 </a:t>
            </a:r>
            <a:r>
              <a:rPr lang="es-ES" sz="1600" dirty="0"/>
              <a:t>(2006). https://doi.org/10.1038/nbt1206-1565</a:t>
            </a:r>
          </a:p>
          <a:p>
            <a:pPr marL="0" indent="0">
              <a:buNone/>
            </a:pPr>
            <a:r>
              <a:rPr lang="es-ES" sz="1600" dirty="0" smtClean="0"/>
              <a:t>[3]	</a:t>
            </a:r>
            <a:r>
              <a:rPr lang="es-ES" sz="1600" dirty="0" err="1" smtClean="0"/>
              <a:t>Simon</a:t>
            </a:r>
            <a:r>
              <a:rPr lang="es-ES" sz="1600" dirty="0" smtClean="0"/>
              <a:t> </a:t>
            </a:r>
            <a:r>
              <a:rPr lang="es-ES" sz="1600" dirty="0" err="1"/>
              <a:t>Tong</a:t>
            </a:r>
            <a:r>
              <a:rPr lang="es-ES" sz="1600" dirty="0"/>
              <a:t>, </a:t>
            </a:r>
            <a:r>
              <a:rPr lang="es-ES" sz="1600" dirty="0" smtClean="0"/>
              <a:t>Daphne </a:t>
            </a:r>
            <a:r>
              <a:rPr lang="es-ES" sz="1600" dirty="0" err="1" smtClean="0"/>
              <a:t>Koller</a:t>
            </a:r>
            <a:r>
              <a:rPr lang="es-ES" sz="1600" dirty="0"/>
              <a:t> ; 2 (noviembre): 45-66, 2001. </a:t>
            </a:r>
            <a:r>
              <a:rPr lang="es-ES" sz="1600" dirty="0" smtClean="0"/>
              <a:t>	</a:t>
            </a:r>
            <a:r>
              <a:rPr lang="es-ES" sz="1600" dirty="0" smtClean="0">
                <a:hlinkClick r:id="rId4"/>
              </a:rPr>
              <a:t>http</a:t>
            </a:r>
            <a:r>
              <a:rPr lang="es-ES" sz="1600" dirty="0">
                <a:hlinkClick r:id="rId4"/>
              </a:rPr>
              <a:t>://www.jmlr.org/papers/v2/tong01a.html</a:t>
            </a:r>
            <a:endParaRPr lang="es-ES" sz="1600" dirty="0"/>
          </a:p>
          <a:p>
            <a:pPr marL="0" indent="0">
              <a:buNone/>
            </a:pPr>
            <a:r>
              <a:rPr lang="es-ES" sz="1600" dirty="0" smtClean="0"/>
              <a:t>[4]	</a:t>
            </a:r>
            <a:r>
              <a:rPr lang="es-ES" sz="1600" dirty="0" err="1" smtClean="0">
                <a:hlinkClick r:id="rId5"/>
              </a:rPr>
              <a:t>Ligdi</a:t>
            </a:r>
            <a:r>
              <a:rPr lang="es-ES" sz="1600" dirty="0" smtClean="0">
                <a:hlinkClick r:id="rId5"/>
              </a:rPr>
              <a:t> </a:t>
            </a:r>
            <a:r>
              <a:rPr lang="es-ES" sz="1600" dirty="0" err="1" smtClean="0">
                <a:hlinkClick r:id="rId5"/>
              </a:rPr>
              <a:t>Gonzalez</a:t>
            </a:r>
            <a:r>
              <a:rPr lang="es-ES" sz="1600" dirty="0">
                <a:hlinkClick r:id="rId5"/>
              </a:rPr>
              <a:t>.</a:t>
            </a:r>
            <a:r>
              <a:rPr lang="es-ES" sz="1600" dirty="0" smtClean="0">
                <a:hlinkClick r:id="rId5"/>
              </a:rPr>
              <a:t> </a:t>
            </a:r>
            <a:r>
              <a:rPr lang="es-ES" sz="1600" dirty="0"/>
              <a:t>Copyright © 2020 </a:t>
            </a:r>
            <a:r>
              <a:rPr lang="es-ES" sz="1600" dirty="0" err="1"/>
              <a:t>Ligdi</a:t>
            </a:r>
            <a:r>
              <a:rPr lang="es-ES" sz="1600" dirty="0"/>
              <a:t> González, APRENDIENDO SOBRE </a:t>
            </a:r>
            <a:r>
              <a:rPr lang="es-ES" sz="1600" dirty="0" smtClean="0"/>
              <a:t>	</a:t>
            </a:r>
            <a:r>
              <a:rPr lang="es-ES" sz="1600" dirty="0" err="1" smtClean="0"/>
              <a:t>INTELIGENCIA.</a:t>
            </a:r>
            <a:r>
              <a:rPr lang="es-ES" sz="1600" dirty="0" err="1" smtClean="0">
                <a:hlinkClick r:id="rId5"/>
              </a:rPr>
              <a:t>https</a:t>
            </a:r>
            <a:r>
              <a:rPr lang="es-ES" sz="1600" dirty="0">
                <a:hlinkClick r:id="rId5"/>
              </a:rPr>
              <a:t>://www.youtube.com/watch?v=_</a:t>
            </a:r>
            <a:r>
              <a:rPr lang="es-ES" sz="1600" dirty="0" smtClean="0">
                <a:hlinkClick r:id="rId5"/>
              </a:rPr>
              <a:t>lXhf_uoZGQ&amp;list=PLJjOveEiVE4</a:t>
            </a:r>
            <a:r>
              <a:rPr lang="es-ES" sz="1600" dirty="0">
                <a:hlinkClick r:id="rId5"/>
              </a:rPr>
              <a:t> </a:t>
            </a:r>
            <a:r>
              <a:rPr lang="es-ES" sz="1600" dirty="0" smtClean="0">
                <a:hlinkClick r:id="rId5"/>
              </a:rPr>
              <a:t>      	</a:t>
            </a:r>
            <a:r>
              <a:rPr lang="es-ES" sz="1600" dirty="0" smtClean="0">
                <a:hlinkClick r:id="rId5"/>
              </a:rPr>
              <a:t>Cbbx1dVjydfmPPpjl0pg86&amp;index=12</a:t>
            </a:r>
            <a:endParaRPr lang="es-ES" sz="1600" dirty="0"/>
          </a:p>
          <a:p>
            <a:pPr marL="0" indent="0">
              <a:buNone/>
            </a:pPr>
            <a:endParaRPr lang="es-ES" sz="1600" dirty="0"/>
          </a:p>
        </p:txBody>
      </p:sp>
    </p:spTree>
    <p:extLst>
      <p:ext uri="{BB962C8B-B14F-4D97-AF65-F5344CB8AC3E}">
        <p14:creationId xmlns:p14="http://schemas.microsoft.com/office/powerpoint/2010/main" val="227428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 xmlns:a16="http://schemas.microsoft.com/office/drawing/2014/main" id="{89B2E5FF-E9C1-4DC8-BA86-D01993D5DC94}"/>
              </a:ext>
            </a:extLst>
          </p:cNvPr>
          <p:cNvGraphicFramePr>
            <a:graphicFrameLocks noGrp="1"/>
          </p:cNvGraphicFramePr>
          <p:nvPr>
            <p:ph idx="1"/>
            <p:extLst>
              <p:ext uri="{D42A27DB-BD31-4B8C-83A1-F6EECF244321}">
                <p14:modId xmlns:p14="http://schemas.microsoft.com/office/powerpoint/2010/main" val="516056439"/>
              </p:ext>
            </p:extLst>
          </p:nvPr>
        </p:nvGraphicFramePr>
        <p:xfrm>
          <a:off x="908538" y="1250950"/>
          <a:ext cx="10515600" cy="560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a:extLst>
              <a:ext uri="{FF2B5EF4-FFF2-40B4-BE49-F238E27FC236}">
                <a16:creationId xmlns="" xmlns:a16="http://schemas.microsoft.com/office/drawing/2014/main" id="{7EAE41B2-628D-4C01-A6A3-7746F04AE45E}"/>
              </a:ext>
            </a:extLst>
          </p:cNvPr>
          <p:cNvSpPr txBox="1"/>
          <p:nvPr/>
        </p:nvSpPr>
        <p:spPr>
          <a:xfrm>
            <a:off x="1581363" y="474165"/>
            <a:ext cx="8890074" cy="769441"/>
          </a:xfrm>
          <a:prstGeom prst="rect">
            <a:avLst/>
          </a:prstGeom>
          <a:noFill/>
        </p:spPr>
        <p:txBody>
          <a:bodyPr wrap="square" rtlCol="0">
            <a:spAutoFit/>
          </a:bodyPr>
          <a:lstStyle/>
          <a:p>
            <a:r>
              <a:rPr lang="es-EC" sz="4400" b="1" dirty="0" err="1"/>
              <a:t>Support</a:t>
            </a:r>
            <a:r>
              <a:rPr lang="es-EC" sz="4400" b="1" dirty="0"/>
              <a:t> Vector Machine (SVM)</a:t>
            </a:r>
          </a:p>
        </p:txBody>
      </p:sp>
    </p:spTree>
    <p:extLst>
      <p:ext uri="{BB962C8B-B14F-4D97-AF65-F5344CB8AC3E}">
        <p14:creationId xmlns:p14="http://schemas.microsoft.com/office/powerpoint/2010/main" val="206091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20F8C5-3167-40AC-967C-36ECDED3553F}"/>
              </a:ext>
            </a:extLst>
          </p:cNvPr>
          <p:cNvSpPr>
            <a:spLocks noGrp="1"/>
          </p:cNvSpPr>
          <p:nvPr>
            <p:ph type="title"/>
          </p:nvPr>
        </p:nvSpPr>
        <p:spPr>
          <a:xfrm>
            <a:off x="838200" y="365125"/>
            <a:ext cx="10515600" cy="1158875"/>
          </a:xfrm>
        </p:spPr>
        <p:txBody>
          <a:bodyPr/>
          <a:lstStyle/>
          <a:p>
            <a:pPr algn="ctr"/>
            <a:r>
              <a:rPr lang="es-EC" b="1" dirty="0"/>
              <a:t>CLASIFICACIÓN</a:t>
            </a:r>
          </a:p>
        </p:txBody>
      </p:sp>
      <p:sp>
        <p:nvSpPr>
          <p:cNvPr id="3" name="Marcador de contenido 2">
            <a:extLst>
              <a:ext uri="{FF2B5EF4-FFF2-40B4-BE49-F238E27FC236}">
                <a16:creationId xmlns="" xmlns:a16="http://schemas.microsoft.com/office/drawing/2014/main" id="{B53C8FF3-0C6A-4CB6-95F1-C26EA3F2AB5A}"/>
              </a:ext>
            </a:extLst>
          </p:cNvPr>
          <p:cNvSpPr>
            <a:spLocks noGrp="1"/>
          </p:cNvSpPr>
          <p:nvPr>
            <p:ph idx="1"/>
          </p:nvPr>
        </p:nvSpPr>
        <p:spPr>
          <a:xfrm>
            <a:off x="756877" y="1210886"/>
            <a:ext cx="10515600" cy="2083435"/>
          </a:xfrm>
        </p:spPr>
        <p:txBody>
          <a:bodyPr>
            <a:noAutofit/>
          </a:bodyPr>
          <a:lstStyle/>
          <a:p>
            <a:pPr marL="0" indent="0" algn="just">
              <a:buNone/>
            </a:pPr>
            <a:r>
              <a:rPr lang="es-EC" sz="2800" dirty="0">
                <a:solidFill>
                  <a:schemeClr val="tx1"/>
                </a:solidFill>
              </a:rPr>
              <a:t>Dados los datos de entrenamiento etiquetados (aprendizaje supervisado), el algoritmo genera un hiperplano óptimo que clasifica los nuevos ejemplos en dos espacios dimensionales. Este hiperplano es una línea que divide un plano en dos partes donde cada clase se encuentra en cada lado.</a:t>
            </a:r>
          </a:p>
        </p:txBody>
      </p:sp>
      <p:sp>
        <p:nvSpPr>
          <p:cNvPr id="4" name="CuadroTexto 3">
            <a:extLst>
              <a:ext uri="{FF2B5EF4-FFF2-40B4-BE49-F238E27FC236}">
                <a16:creationId xmlns="" xmlns:a16="http://schemas.microsoft.com/office/drawing/2014/main" id="{A6BF1E64-D917-489F-8E82-E0CEDF073F2C}"/>
              </a:ext>
            </a:extLst>
          </p:cNvPr>
          <p:cNvSpPr txBox="1"/>
          <p:nvPr/>
        </p:nvSpPr>
        <p:spPr>
          <a:xfrm>
            <a:off x="763895" y="4326490"/>
            <a:ext cx="4727322" cy="1815882"/>
          </a:xfrm>
          <a:prstGeom prst="rect">
            <a:avLst/>
          </a:prstGeom>
          <a:noFill/>
        </p:spPr>
        <p:txBody>
          <a:bodyPr wrap="square" rtlCol="0">
            <a:spAutoFit/>
          </a:bodyPr>
          <a:lstStyle/>
          <a:p>
            <a:pPr algn="just"/>
            <a:r>
              <a:rPr lang="es-EC" sz="2800" dirty="0"/>
              <a:t>Support Vector Machine es un clasificador discriminatorio definido por un hiperplano de separación.</a:t>
            </a:r>
          </a:p>
        </p:txBody>
      </p:sp>
      <p:pic>
        <p:nvPicPr>
          <p:cNvPr id="2050" name="Picture 2" descr="A Top Machine Learning Algorithm Explained: Support Vector ...">
            <a:extLst>
              <a:ext uri="{FF2B5EF4-FFF2-40B4-BE49-F238E27FC236}">
                <a16:creationId xmlns="" xmlns:a16="http://schemas.microsoft.com/office/drawing/2014/main" id="{280C117F-6CDB-4699-8EB2-A8858E43C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253" y="3445426"/>
            <a:ext cx="4465974" cy="341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28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DD6828-79DD-4C35-A78B-7340792F7A91}"/>
              </a:ext>
            </a:extLst>
          </p:cNvPr>
          <p:cNvSpPr>
            <a:spLocks noGrp="1"/>
          </p:cNvSpPr>
          <p:nvPr>
            <p:ph type="title"/>
          </p:nvPr>
        </p:nvSpPr>
        <p:spPr>
          <a:xfrm>
            <a:off x="950742" y="252585"/>
            <a:ext cx="10515600" cy="787814"/>
          </a:xfrm>
        </p:spPr>
        <p:txBody>
          <a:bodyPr/>
          <a:lstStyle/>
          <a:p>
            <a:r>
              <a:rPr lang="es-EC" b="1" dirty="0"/>
              <a:t>Ejemplo</a:t>
            </a:r>
          </a:p>
        </p:txBody>
      </p:sp>
      <p:pic>
        <p:nvPicPr>
          <p:cNvPr id="4" name="Imagen 3">
            <a:extLst>
              <a:ext uri="{FF2B5EF4-FFF2-40B4-BE49-F238E27FC236}">
                <a16:creationId xmlns="" xmlns:a16="http://schemas.microsoft.com/office/drawing/2014/main" id="{E676BE96-1237-4552-A169-B1EB682E2316}"/>
              </a:ext>
            </a:extLst>
          </p:cNvPr>
          <p:cNvPicPr>
            <a:picLocks noChangeAspect="1"/>
          </p:cNvPicPr>
          <p:nvPr/>
        </p:nvPicPr>
        <p:blipFill>
          <a:blip r:embed="rId2"/>
          <a:stretch>
            <a:fillRect/>
          </a:stretch>
        </p:blipFill>
        <p:spPr>
          <a:xfrm>
            <a:off x="564418" y="945048"/>
            <a:ext cx="4565167" cy="2909886"/>
          </a:xfrm>
          <a:prstGeom prst="rect">
            <a:avLst/>
          </a:prstGeom>
        </p:spPr>
      </p:pic>
      <p:pic>
        <p:nvPicPr>
          <p:cNvPr id="5" name="Imagen 4">
            <a:extLst>
              <a:ext uri="{FF2B5EF4-FFF2-40B4-BE49-F238E27FC236}">
                <a16:creationId xmlns="" xmlns:a16="http://schemas.microsoft.com/office/drawing/2014/main" id="{C679DBC9-7B2C-486B-923A-078BEEC086E5}"/>
              </a:ext>
            </a:extLst>
          </p:cNvPr>
          <p:cNvPicPr>
            <a:picLocks noChangeAspect="1"/>
          </p:cNvPicPr>
          <p:nvPr/>
        </p:nvPicPr>
        <p:blipFill>
          <a:blip r:embed="rId3"/>
          <a:stretch>
            <a:fillRect/>
          </a:stretch>
        </p:blipFill>
        <p:spPr>
          <a:xfrm>
            <a:off x="5930718" y="617437"/>
            <a:ext cx="5661330" cy="3306871"/>
          </a:xfrm>
          <a:prstGeom prst="rect">
            <a:avLst/>
          </a:prstGeom>
        </p:spPr>
      </p:pic>
      <p:pic>
        <p:nvPicPr>
          <p:cNvPr id="6" name="Imagen 5">
            <a:extLst>
              <a:ext uri="{FF2B5EF4-FFF2-40B4-BE49-F238E27FC236}">
                <a16:creationId xmlns="" xmlns:a16="http://schemas.microsoft.com/office/drawing/2014/main" id="{4556B2E2-DA8E-4DFA-83A4-D6ED4EE80B81}"/>
              </a:ext>
            </a:extLst>
          </p:cNvPr>
          <p:cNvPicPr>
            <a:picLocks noChangeAspect="1"/>
          </p:cNvPicPr>
          <p:nvPr/>
        </p:nvPicPr>
        <p:blipFill>
          <a:blip r:embed="rId4"/>
          <a:stretch>
            <a:fillRect/>
          </a:stretch>
        </p:blipFill>
        <p:spPr>
          <a:xfrm>
            <a:off x="3295267" y="3984623"/>
            <a:ext cx="5367338" cy="2767635"/>
          </a:xfrm>
          <a:prstGeom prst="rect">
            <a:avLst/>
          </a:prstGeom>
        </p:spPr>
      </p:pic>
    </p:spTree>
    <p:extLst>
      <p:ext uri="{BB962C8B-B14F-4D97-AF65-F5344CB8AC3E}">
        <p14:creationId xmlns:p14="http://schemas.microsoft.com/office/powerpoint/2010/main" val="2758581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3E4442-ACA0-437B-BA43-16C5CCF19D1D}"/>
              </a:ext>
            </a:extLst>
          </p:cNvPr>
          <p:cNvSpPr>
            <a:spLocks noGrp="1"/>
          </p:cNvSpPr>
          <p:nvPr>
            <p:ph type="title"/>
          </p:nvPr>
        </p:nvSpPr>
        <p:spPr>
          <a:xfrm>
            <a:off x="556846" y="702750"/>
            <a:ext cx="10515600" cy="1013101"/>
          </a:xfrm>
        </p:spPr>
        <p:txBody>
          <a:bodyPr/>
          <a:lstStyle/>
          <a:p>
            <a:r>
              <a:rPr lang="es-EC" b="1" dirty="0"/>
              <a:t>¿ Y si el problema no es lineal?</a:t>
            </a:r>
          </a:p>
        </p:txBody>
      </p:sp>
      <p:pic>
        <p:nvPicPr>
          <p:cNvPr id="4" name="Imagen 3">
            <a:extLst>
              <a:ext uri="{FF2B5EF4-FFF2-40B4-BE49-F238E27FC236}">
                <a16:creationId xmlns="" xmlns:a16="http://schemas.microsoft.com/office/drawing/2014/main" id="{A95C9711-E1AE-4AC4-9475-BD1B2571401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531286" y="2002144"/>
            <a:ext cx="4791800" cy="3864873"/>
          </a:xfrm>
          <a:prstGeom prst="rect">
            <a:avLst/>
          </a:prstGeom>
        </p:spPr>
      </p:pic>
    </p:spTree>
    <p:extLst>
      <p:ext uri="{BB962C8B-B14F-4D97-AF65-F5344CB8AC3E}">
        <p14:creationId xmlns:p14="http://schemas.microsoft.com/office/powerpoint/2010/main" val="1477954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7D281275-ACDD-40D3-BC3A-869D3C88C59A}"/>
              </a:ext>
            </a:extLst>
          </p:cNvPr>
          <p:cNvSpPr txBox="1"/>
          <p:nvPr/>
        </p:nvSpPr>
        <p:spPr>
          <a:xfrm>
            <a:off x="1293209" y="461556"/>
            <a:ext cx="8596380" cy="3108543"/>
          </a:xfrm>
          <a:prstGeom prst="rect">
            <a:avLst/>
          </a:prstGeom>
          <a:noFill/>
        </p:spPr>
        <p:txBody>
          <a:bodyPr wrap="square" rtlCol="0">
            <a:spAutoFit/>
          </a:bodyPr>
          <a:lstStyle/>
          <a:p>
            <a:pPr marL="342900" indent="-342900" algn="just">
              <a:buFont typeface="Arial" panose="020B0604020202020204" pitchFamily="34" charset="0"/>
              <a:buChar char="•"/>
            </a:pPr>
            <a:r>
              <a:rPr lang="es-EC" sz="2800" dirty="0"/>
              <a:t>Support Vector Machine permite utilizar las llamadas funciones Kernel (no lineales).</a:t>
            </a:r>
          </a:p>
          <a:p>
            <a:pPr algn="just"/>
            <a:endParaRPr lang="es-EC" sz="2800" dirty="0"/>
          </a:p>
          <a:p>
            <a:pPr marL="342900" indent="-342900" algn="just">
              <a:buFont typeface="Arial" panose="020B0604020202020204" pitchFamily="34" charset="0"/>
              <a:buChar char="•"/>
            </a:pPr>
            <a:r>
              <a:rPr lang="es-EC" sz="2800" dirty="0"/>
              <a:t>Estas funciones resuelven el problema de clasificación trasladando los datos a un espacio donde el hiperplano solución es lineal y, por tanto, más sencillo de obtener.</a:t>
            </a:r>
          </a:p>
        </p:txBody>
      </p:sp>
      <p:pic>
        <p:nvPicPr>
          <p:cNvPr id="5" name="Imagen 4">
            <a:extLst>
              <a:ext uri="{FF2B5EF4-FFF2-40B4-BE49-F238E27FC236}">
                <a16:creationId xmlns="" xmlns:a16="http://schemas.microsoft.com/office/drawing/2014/main" id="{183FF5F8-3E33-48B4-B8DE-DF88394545B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686344" y="3476248"/>
            <a:ext cx="5332106" cy="3283278"/>
          </a:xfrm>
          <a:prstGeom prst="rect">
            <a:avLst/>
          </a:prstGeom>
        </p:spPr>
      </p:pic>
      <p:pic>
        <p:nvPicPr>
          <p:cNvPr id="4" name="Imagen 3">
            <a:extLst>
              <a:ext uri="{FF2B5EF4-FFF2-40B4-BE49-F238E27FC236}">
                <a16:creationId xmlns="" xmlns:a16="http://schemas.microsoft.com/office/drawing/2014/main" id="{C679DBC9-7B2C-486B-923A-078BEEC086E5}"/>
              </a:ext>
            </a:extLst>
          </p:cNvPr>
          <p:cNvPicPr>
            <a:picLocks noChangeAspect="1"/>
          </p:cNvPicPr>
          <p:nvPr/>
        </p:nvPicPr>
        <p:blipFill>
          <a:blip r:embed="rId4"/>
          <a:stretch>
            <a:fillRect/>
          </a:stretch>
        </p:blipFill>
        <p:spPr>
          <a:xfrm>
            <a:off x="872193" y="3522995"/>
            <a:ext cx="5528603" cy="3229343"/>
          </a:xfrm>
          <a:prstGeom prst="rect">
            <a:avLst/>
          </a:prstGeom>
        </p:spPr>
      </p:pic>
    </p:spTree>
    <p:extLst>
      <p:ext uri="{BB962C8B-B14F-4D97-AF65-F5344CB8AC3E}">
        <p14:creationId xmlns:p14="http://schemas.microsoft.com/office/powerpoint/2010/main" val="278387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5356AD00-D8BE-4B64-AF81-32EF486E8EEE}"/>
              </a:ext>
            </a:extLst>
          </p:cNvPr>
          <p:cNvSpPr>
            <a:spLocks noGrp="1"/>
          </p:cNvSpPr>
          <p:nvPr>
            <p:ph idx="1"/>
          </p:nvPr>
        </p:nvSpPr>
        <p:spPr>
          <a:xfrm>
            <a:off x="1771715" y="1053532"/>
            <a:ext cx="8279296" cy="851314"/>
          </a:xfrm>
        </p:spPr>
        <p:txBody>
          <a:bodyPr>
            <a:noAutofit/>
          </a:bodyPr>
          <a:lstStyle/>
          <a:p>
            <a:pPr marL="0" indent="0" algn="just">
              <a:buNone/>
            </a:pPr>
            <a:r>
              <a:rPr lang="es-EC" sz="2800" dirty="0">
                <a:solidFill>
                  <a:schemeClr val="tx1"/>
                </a:solidFill>
              </a:rPr>
              <a:t>Una vez conseguido la solución, se transforma, de nuevo al espacio original.</a:t>
            </a:r>
          </a:p>
        </p:txBody>
      </p:sp>
      <p:pic>
        <p:nvPicPr>
          <p:cNvPr id="4" name="Imagen 3">
            <a:extLst>
              <a:ext uri="{FF2B5EF4-FFF2-40B4-BE49-F238E27FC236}">
                <a16:creationId xmlns="" xmlns:a16="http://schemas.microsoft.com/office/drawing/2014/main" id="{255E244C-1711-46A1-84CC-89FE276F92E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335370" y="2607441"/>
            <a:ext cx="4555411" cy="3526532"/>
          </a:xfrm>
          <a:prstGeom prst="rect">
            <a:avLst/>
          </a:prstGeom>
        </p:spPr>
      </p:pic>
    </p:spTree>
    <p:extLst>
      <p:ext uri="{BB962C8B-B14F-4D97-AF65-F5344CB8AC3E}">
        <p14:creationId xmlns:p14="http://schemas.microsoft.com/office/powerpoint/2010/main" val="769700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Diagrama 6">
            <a:extLst>
              <a:ext uri="{FF2B5EF4-FFF2-40B4-BE49-F238E27FC236}">
                <a16:creationId xmlns="" xmlns:a16="http://schemas.microsoft.com/office/drawing/2014/main" id="{5A98E807-C087-49AA-A73F-1847FC635AC7}"/>
              </a:ext>
            </a:extLst>
          </p:cNvPr>
          <p:cNvGraphicFramePr/>
          <p:nvPr>
            <p:extLst>
              <p:ext uri="{D42A27DB-BD31-4B8C-83A1-F6EECF244321}">
                <p14:modId xmlns:p14="http://schemas.microsoft.com/office/powerpoint/2010/main" val="3373564381"/>
              </p:ext>
            </p:extLst>
          </p:nvPr>
        </p:nvGraphicFramePr>
        <p:xfrm>
          <a:off x="2032000" y="132055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1"/>
          <p:cNvSpPr>
            <a:spLocks noGrp="1"/>
          </p:cNvSpPr>
          <p:nvPr>
            <p:ph type="title"/>
          </p:nvPr>
        </p:nvSpPr>
        <p:spPr>
          <a:xfrm>
            <a:off x="599049" y="463599"/>
            <a:ext cx="10515600" cy="955433"/>
          </a:xfrm>
        </p:spPr>
        <p:txBody>
          <a:bodyPr/>
          <a:lstStyle/>
          <a:p>
            <a:r>
              <a:rPr lang="es-EC" b="1" dirty="0"/>
              <a:t>CARACTERÍSTICAS DEL ALGORITMO:</a:t>
            </a:r>
            <a:endParaRPr lang="en-US" b="1" dirty="0"/>
          </a:p>
        </p:txBody>
      </p:sp>
    </p:spTree>
    <p:extLst>
      <p:ext uri="{BB962C8B-B14F-4D97-AF65-F5344CB8AC3E}">
        <p14:creationId xmlns:p14="http://schemas.microsoft.com/office/powerpoint/2010/main" val="1177110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83615"/>
          </a:xfrm>
        </p:spPr>
        <p:txBody>
          <a:bodyPr/>
          <a:lstStyle/>
          <a:p>
            <a:pPr algn="ctr"/>
            <a:r>
              <a:rPr lang="es-EC" b="1" dirty="0"/>
              <a:t>REGRESIÓN</a:t>
            </a:r>
            <a:endParaRPr lang="en-US" b="1" dirty="0"/>
          </a:p>
        </p:txBody>
      </p:sp>
      <p:sp>
        <p:nvSpPr>
          <p:cNvPr id="3" name="Marcador de contenido 2"/>
          <p:cNvSpPr>
            <a:spLocks noGrp="1"/>
          </p:cNvSpPr>
          <p:nvPr>
            <p:ph idx="1"/>
          </p:nvPr>
        </p:nvSpPr>
        <p:spPr>
          <a:xfrm>
            <a:off x="838200" y="1185203"/>
            <a:ext cx="10515600" cy="1951893"/>
          </a:xfrm>
        </p:spPr>
        <p:txBody>
          <a:bodyPr>
            <a:noAutofit/>
          </a:bodyPr>
          <a:lstStyle/>
          <a:p>
            <a:pPr marL="0" indent="0" algn="just">
              <a:buNone/>
            </a:pPr>
            <a:r>
              <a:rPr lang="es-EC" sz="2800" dirty="0"/>
              <a:t>Algoritmo de aprendizaje supervisado que se utiliza en Machine Learning y en estadística.</a:t>
            </a:r>
          </a:p>
          <a:p>
            <a:pPr marL="0" indent="0" algn="just">
              <a:buNone/>
            </a:pPr>
            <a:r>
              <a:rPr lang="es-EC" sz="2800" dirty="0"/>
              <a:t>Se genera el hiperplano o curva que modela la tendencia de los datos.</a:t>
            </a: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74570" y="3140472"/>
            <a:ext cx="4863062" cy="3565585"/>
          </a:xfrm>
          <a:prstGeom prst="rect">
            <a:avLst/>
          </a:prstGeom>
        </p:spPr>
      </p:pic>
      <p:pic>
        <p:nvPicPr>
          <p:cNvPr id="4" name="Imagen 3"/>
          <p:cNvPicPr>
            <a:picLocks noChangeAspect="1"/>
          </p:cNvPicPr>
          <p:nvPr/>
        </p:nvPicPr>
        <p:blipFill>
          <a:blip r:embed="rId4"/>
          <a:stretch>
            <a:fillRect/>
          </a:stretch>
        </p:blipFill>
        <p:spPr>
          <a:xfrm>
            <a:off x="1263246" y="3140472"/>
            <a:ext cx="4709835" cy="3563937"/>
          </a:xfrm>
          <a:prstGeom prst="rect">
            <a:avLst/>
          </a:prstGeom>
        </p:spPr>
      </p:pic>
    </p:spTree>
    <p:extLst>
      <p:ext uri="{BB962C8B-B14F-4D97-AF65-F5344CB8AC3E}">
        <p14:creationId xmlns:p14="http://schemas.microsoft.com/office/powerpoint/2010/main" val="1918854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450</TotalTime>
  <Words>406</Words>
  <Application>Microsoft Office PowerPoint</Application>
  <PresentationFormat>Panorámica</PresentationFormat>
  <Paragraphs>47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Espiral</vt:lpstr>
      <vt:lpstr>Presentación de PowerPoint</vt:lpstr>
      <vt:lpstr>Presentación de PowerPoint</vt:lpstr>
      <vt:lpstr>CLASIFICACIÓN</vt:lpstr>
      <vt:lpstr>Ejemplo</vt:lpstr>
      <vt:lpstr>¿ Y si el problema no es lineal?</vt:lpstr>
      <vt:lpstr>Presentación de PowerPoint</vt:lpstr>
      <vt:lpstr>Presentación de PowerPoint</vt:lpstr>
      <vt:lpstr>CARACTERÍSTICAS DEL ALGORITMO:</vt:lpstr>
      <vt:lpstr>REGRESIÓN</vt:lpstr>
      <vt:lpstr>REGRESIÓN</vt:lpstr>
      <vt:lpstr>REGRESIÓN</vt:lpstr>
      <vt:lpstr>¿Y si el problema no es lineal?</vt:lpstr>
      <vt:lpstr>¿ Y si el problema no es lineal?</vt:lpstr>
      <vt:lpstr>CARACTERÍSTICAS DEL ALGORITMO</vt:lpstr>
      <vt:lpstr>BIBLIOGRAFÍA: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user</cp:lastModifiedBy>
  <cp:revision>61</cp:revision>
  <dcterms:created xsi:type="dcterms:W3CDTF">2020-06-11T01:53:39Z</dcterms:created>
  <dcterms:modified xsi:type="dcterms:W3CDTF">2020-06-13T00:23:47Z</dcterms:modified>
</cp:coreProperties>
</file>