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24/04/2023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Ejemplo </a:t>
            </a:r>
            <a:r>
              <a:rPr lang="en-US" dirty="0" err="1"/>
              <a:t>diseño</a:t>
            </a:r>
            <a:r>
              <a:rPr lang="en-US" dirty="0"/>
              <a:t> web con Tailwind</a:t>
            </a:r>
            <a:endParaRPr lang="es-ES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E3E2329-2338-CF44-1A54-E311ECBB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</a:t>
            </a:fld>
            <a:endParaRPr lang="es-E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086ED-B79D-0C32-AF11-BF6E9676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87" y="2706588"/>
            <a:ext cx="4922982" cy="391377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2B3C1-1D4C-C29C-650E-266C71C1B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526" y="196272"/>
            <a:ext cx="4828925" cy="38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EC26-8200-DE29-46EB-74D58536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Instalación</a:t>
            </a:r>
            <a:r>
              <a:rPr lang="en-US" dirty="0"/>
              <a:t> de Tailwind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DF780-37BF-9FAA-A056-55887700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4582C69-1A9A-A95C-793D-0E592CC8A9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Buscar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de Tailwind y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boton</a:t>
            </a:r>
            <a:r>
              <a:rPr lang="en-US" dirty="0"/>
              <a:t> “Get started”</a:t>
            </a:r>
          </a:p>
          <a:p>
            <a:pPr marL="342900" indent="-342900">
              <a:buFontTx/>
              <a:buChar char="-"/>
            </a:pPr>
            <a:r>
              <a:rPr lang="en-US" dirty="0"/>
              <a:t>En la </a:t>
            </a:r>
            <a:r>
              <a:rPr lang="en-US" dirty="0" err="1"/>
              <a:t>pestaña</a:t>
            </a:r>
            <a:r>
              <a:rPr lang="en-US" dirty="0"/>
              <a:t> de </a:t>
            </a:r>
            <a:r>
              <a:rPr lang="en-US" dirty="0" err="1"/>
              <a:t>guia</a:t>
            </a:r>
            <a:r>
              <a:rPr lang="en-US" dirty="0"/>
              <a:t> de Frameworks,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Vitejs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77A8F7-A9B2-B232-8379-12F3ABAAEE5F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141452" y="559678"/>
            <a:ext cx="6642559" cy="2789873"/>
          </a:xfr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7A7AE-5BF6-1CBE-59AE-9E669D7F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12" y="3616422"/>
            <a:ext cx="6643399" cy="26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8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9CC1F-5115-9324-A03D-3B83E19FC6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Seguir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de la </a:t>
            </a:r>
            <a:r>
              <a:rPr lang="en-US" dirty="0" err="1"/>
              <a:t>página</a:t>
            </a:r>
            <a:r>
              <a:rPr lang="en-US" dirty="0"/>
              <a:t> de Tailwind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A54C4-B112-B72A-9F70-9EE40D305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155031"/>
            <a:ext cx="6248398" cy="4483226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EDF5C-9554-C9FF-B3CA-369A117E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467F2-8E0D-2496-DE78-D0F2A5CA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Instalación</a:t>
            </a:r>
            <a:r>
              <a:rPr lang="en-US" dirty="0"/>
              <a:t> de Tailwind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17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3FD6BC-6E5E-EEE9-BBCD-56E00D0A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sz="4300" err="1"/>
              <a:t>Configuración</a:t>
            </a:r>
            <a:r>
              <a:rPr lang="en-US" sz="4300"/>
              <a:t> de Tailwind</a:t>
            </a:r>
            <a:endParaRPr lang="es-ES" sz="43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AB54B-B4A0-852E-B708-892F47B8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39832-9883-31A7-7F03-2E5F6034CB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La unica </a:t>
            </a:r>
            <a:r>
              <a:rPr lang="en-US" dirty="0" err="1"/>
              <a:t>configuracion</a:t>
            </a:r>
            <a:r>
              <a:rPr lang="en-US" dirty="0"/>
              <a:t> de CSS que se </a:t>
            </a:r>
            <a:r>
              <a:rPr lang="en-US" dirty="0" err="1"/>
              <a:t>necesita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index.css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configuración</a:t>
            </a:r>
            <a:r>
              <a:rPr lang="en-US" dirty="0"/>
              <a:t> de Tailwind, se </a:t>
            </a:r>
            <a:r>
              <a:rPr lang="en-US" dirty="0" err="1"/>
              <a:t>habilita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modo </a:t>
            </a:r>
            <a:r>
              <a:rPr lang="en-US" dirty="0" err="1"/>
              <a:t>oscuro</a:t>
            </a:r>
            <a:r>
              <a:rPr lang="en-US" dirty="0"/>
              <a:t> con: </a:t>
            </a:r>
            <a:r>
              <a:rPr lang="en-US" dirty="0" err="1"/>
              <a:t>darkMode</a:t>
            </a:r>
            <a:r>
              <a:rPr lang="en-US" dirty="0"/>
              <a:t>: “class”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A42C8C-E6C7-DA34-818D-29226A21B50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tretch/>
        </p:blipFill>
        <p:spPr>
          <a:xfrm>
            <a:off x="5121997" y="161925"/>
            <a:ext cx="6132512" cy="3057569"/>
          </a:xfr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EDB7B-EB39-472F-2554-BD66325C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689" y="3429000"/>
            <a:ext cx="4410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96FB-56A9-BB1A-AF72-BE25E6DC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Tailwind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43AAA-E6F6-0FFF-3414-8C03CF70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18F1-ED99-8F11-2C7F-9603131786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Lo que se </a:t>
            </a:r>
            <a:r>
              <a:rPr lang="en-US" dirty="0" err="1"/>
              <a:t>necesita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con Tailwind es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las </a:t>
            </a:r>
            <a:r>
              <a:rPr lang="en-US" dirty="0" err="1"/>
              <a:t>clases</a:t>
            </a:r>
            <a:r>
              <a:rPr lang="en-US" dirty="0"/>
              <a:t> de las </a:t>
            </a:r>
            <a:r>
              <a:rPr lang="en-US" dirty="0" err="1"/>
              <a:t>etiquetas</a:t>
            </a:r>
            <a:r>
              <a:rPr lang="en-US" dirty="0"/>
              <a:t>, con </a:t>
            </a:r>
            <a:r>
              <a:rPr lang="en-US" dirty="0" err="1"/>
              <a:t>className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: El </a:t>
            </a:r>
            <a:r>
              <a:rPr lang="en-US" dirty="0" err="1"/>
              <a:t>equivalente</a:t>
            </a:r>
            <a:r>
              <a:rPr lang="en-US" dirty="0"/>
              <a:t> de background: white es </a:t>
            </a:r>
            <a:r>
              <a:rPr lang="en-US" dirty="0" err="1"/>
              <a:t>bg</a:t>
            </a:r>
            <a:r>
              <a:rPr lang="en-US" dirty="0"/>
              <a:t>-white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padding-top: 20px es pt-5</a:t>
            </a:r>
            <a:endParaRPr lang="es-E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8D009BD-C666-F4B5-6AFF-9FE7FC29959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3929" r="3929"/>
          <a:stretch/>
        </p:blipFill>
        <p:spPr/>
      </p:pic>
    </p:spTree>
    <p:extLst>
      <p:ext uri="{BB962C8B-B14F-4D97-AF65-F5344CB8AC3E}">
        <p14:creationId xmlns:p14="http://schemas.microsoft.com/office/powerpoint/2010/main" val="13095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8E6C-DE75-2B35-6C64-FE137D9F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/>
              <a:t>Modo </a:t>
            </a:r>
            <a:r>
              <a:rPr lang="en-US" dirty="0" err="1"/>
              <a:t>oscuro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0EDBE-25F8-794F-20B3-805D88D9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02337946-4579-702E-4E3C-D97E61972F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- Para usar </a:t>
            </a:r>
            <a:r>
              <a:rPr lang="en-US" dirty="0" err="1"/>
              <a:t>el</a:t>
            </a:r>
            <a:r>
              <a:rPr lang="en-US" dirty="0"/>
              <a:t> modo </a:t>
            </a:r>
            <a:r>
              <a:rPr lang="en-US" dirty="0" err="1"/>
              <a:t>oscuro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habilitar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“dark”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principal, </a:t>
            </a:r>
            <a:r>
              <a:rPr lang="en-US" dirty="0" err="1"/>
              <a:t>usando</a:t>
            </a:r>
            <a:r>
              <a:rPr lang="en-US" dirty="0"/>
              <a:t> un </a:t>
            </a:r>
            <a:r>
              <a:rPr lang="en-US" dirty="0" err="1"/>
              <a:t>estado</a:t>
            </a:r>
            <a:r>
              <a:rPr lang="en-US" dirty="0"/>
              <a:t> de React.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B1D91-FDB6-EE8D-D9C4-5A52AA88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1309154"/>
            <a:ext cx="6103937" cy="3692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14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9DA0083-BA83-CEBA-1049-37BADC19D7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Usando</a:t>
            </a:r>
            <a:r>
              <a:rPr lang="en-US" dirty="0"/>
              <a:t> un </a:t>
            </a:r>
            <a:r>
              <a:rPr lang="en-US" dirty="0" err="1"/>
              <a:t>botón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entre modo normal y modo </a:t>
            </a:r>
            <a:r>
              <a:rPr lang="en-US" dirty="0" err="1"/>
              <a:t>escuro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componente</a:t>
            </a:r>
            <a:r>
              <a:rPr lang="en-US" dirty="0"/>
              <a:t> Navbar, </a:t>
            </a:r>
            <a:r>
              <a:rPr lang="en-US" dirty="0" err="1"/>
              <a:t>por</a:t>
            </a:r>
            <a:r>
              <a:rPr lang="en-US" dirty="0"/>
              <a:t>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y la </a:t>
            </a:r>
            <a:r>
              <a:rPr lang="en-US" dirty="0" err="1"/>
              <a:t>función</a:t>
            </a:r>
            <a:r>
              <a:rPr lang="en-US" dirty="0"/>
              <a:t> que lo </a:t>
            </a:r>
            <a:r>
              <a:rPr lang="en-US" dirty="0" err="1"/>
              <a:t>controla</a:t>
            </a:r>
            <a:r>
              <a:rPr lang="en-US" dirty="0"/>
              <a:t> se </a:t>
            </a:r>
            <a:r>
              <a:rPr lang="en-US" dirty="0" err="1"/>
              <a:t>pasan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props al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D396EB-56B9-7AC2-CF38-26088E1D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482003"/>
            <a:ext cx="6248400" cy="382890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B9B1F-D856-32B1-B4E1-2AC31D0D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65C02131-B576-781C-78E8-2DC71746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oscuro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6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C4F7DA43-A86F-C2D9-5EE3-7F7C326987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Navbar se </a:t>
            </a:r>
            <a:r>
              <a:rPr lang="en-US" dirty="0" err="1"/>
              <a:t>recuperan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y la </a:t>
            </a: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del modo </a:t>
            </a:r>
            <a:r>
              <a:rPr lang="en-US" dirty="0" err="1"/>
              <a:t>oscuro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Usando</a:t>
            </a:r>
            <a:r>
              <a:rPr lang="en-US" dirty="0"/>
              <a:t> un </a:t>
            </a:r>
            <a:r>
              <a:rPr lang="en-US" dirty="0" err="1"/>
              <a:t>botón</a:t>
            </a:r>
            <a:r>
              <a:rPr lang="en-US" dirty="0"/>
              <a:t> o un </a:t>
            </a:r>
            <a:r>
              <a:rPr lang="en-US" dirty="0" err="1"/>
              <a:t>icono</a:t>
            </a:r>
            <a:r>
              <a:rPr lang="en-US" dirty="0"/>
              <a:t> de “react-icons”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para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“</a:t>
            </a:r>
            <a:r>
              <a:rPr lang="en-US" dirty="0" err="1"/>
              <a:t>onClick</a:t>
            </a:r>
            <a:r>
              <a:rPr lang="en-US" dirty="0"/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E247C0-2674-A61C-5898-3CB093907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257308"/>
            <a:ext cx="6248400" cy="227829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CA1E2-4896-B0D9-54B8-197DC8D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8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DA954-4129-BA45-8940-F2B0E834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/>
              <a:t>Modo </a:t>
            </a:r>
            <a:r>
              <a:rPr lang="en-US" dirty="0" err="1"/>
              <a:t>escuro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215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31C4538-BEE9-8B65-BA49-6F8EC1BA50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Para usar </a:t>
            </a:r>
            <a:r>
              <a:rPr lang="en-US" dirty="0" err="1"/>
              <a:t>el</a:t>
            </a:r>
            <a:r>
              <a:rPr lang="en-US" dirty="0"/>
              <a:t> modo </a:t>
            </a:r>
            <a:r>
              <a:rPr lang="en-US" dirty="0" err="1"/>
              <a:t>oscuro</a:t>
            </a:r>
            <a:r>
              <a:rPr lang="en-US" dirty="0"/>
              <a:t> basta con </a:t>
            </a:r>
            <a:r>
              <a:rPr lang="en-US" dirty="0" err="1"/>
              <a:t>anteponer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prefijo</a:t>
            </a:r>
            <a:r>
              <a:rPr lang="en-US" dirty="0"/>
              <a:t> dark: antes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 que </a:t>
            </a:r>
            <a:r>
              <a:rPr lang="en-US" dirty="0" err="1"/>
              <a:t>queramos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 bg-gray-800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modo normal,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modo </a:t>
            </a:r>
            <a:r>
              <a:rPr lang="en-US" dirty="0" err="1"/>
              <a:t>oscuro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active, dark</a:t>
            </a:r>
            <a:r>
              <a:rPr lang="en-US"/>
              <a:t>:bg-stone-800 </a:t>
            </a:r>
            <a:r>
              <a:rPr lang="en-US" dirty="0"/>
              <a:t>se </a:t>
            </a:r>
            <a:r>
              <a:rPr lang="en-US" dirty="0" err="1"/>
              <a:t>activa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845B3D-3670-F3A0-ABE4-E5E832BF1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505313"/>
            <a:ext cx="6248398" cy="3782662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F81DA-FB8E-351C-535A-2ECACF6E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9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3F4604-AD28-BA6F-8108-20413459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Uso</a:t>
            </a:r>
            <a:r>
              <a:rPr lang="en-US" dirty="0"/>
              <a:t> del modo </a:t>
            </a:r>
            <a:r>
              <a:rPr lang="en-US" dirty="0" err="1"/>
              <a:t>oscuro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0182356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90</TotalTime>
  <Words>293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Titulares</vt:lpstr>
      <vt:lpstr>Ejemplo diseño web con Tailwind</vt:lpstr>
      <vt:lpstr>Instalación de Tailwind</vt:lpstr>
      <vt:lpstr>Instalación de Tailwind</vt:lpstr>
      <vt:lpstr>Configuración de Tailwind</vt:lpstr>
      <vt:lpstr>Uso de Tailwind</vt:lpstr>
      <vt:lpstr>Modo oscuro</vt:lpstr>
      <vt:lpstr>Modo oscuro</vt:lpstr>
      <vt:lpstr>Modo escuro</vt:lpstr>
      <vt:lpstr>Uso del modo oscuro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diseño web con Tailwind</dc:title>
  <dc:creator>LuiiVasquez</dc:creator>
  <cp:lastModifiedBy>LuiiVasquez</cp:lastModifiedBy>
  <cp:revision>13</cp:revision>
  <dcterms:created xsi:type="dcterms:W3CDTF">2023-04-25T00:52:07Z</dcterms:created>
  <dcterms:modified xsi:type="dcterms:W3CDTF">2023-04-25T02:22:37Z</dcterms:modified>
</cp:coreProperties>
</file>