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815655-2ADB-4D1E-9F74-75A34880B723}">
          <p14:sldIdLst>
            <p14:sldId id="256"/>
            <p14:sldId id="260"/>
            <p14:sldId id="269"/>
          </p14:sldIdLst>
        </p14:section>
        <p14:section name="Untitled Section" id="{45CFD517-32A8-4CD9-B9BB-B439C77169CF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9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1174202-076D-4FCC-BB1F-880F8A848A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AD0C0A-72EF-4EA2-8D6C-4938445A10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DB35D6-9706-4ECB-A312-CA636741EA2E}" type="datetime1">
              <a:rPr lang="es-ES" smtClean="0"/>
              <a:t>24/05/2023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AB2131-4249-4045-A9F7-9BE0F73F06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180F18-DB0C-473D-93EA-5E50BE9DE5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F20474-88D6-46C9-AFA3-1C3CCC24188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191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FB55BD-A342-4619-8C98-A561FD362244}" type="datetime1">
              <a:rPr lang="es-ES" noProof="0" smtClean="0"/>
              <a:t>24/05/2023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B68C18-1BF1-F447-95ED-60EAAE35426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58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8706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412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66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695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 title="Forma de número de página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 title="Línea de regla vertical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es-ES" noProof="0"/>
              <a:t>Inserte foto de retrato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AB88258-BFF3-4759-97B8-37EBC7E74B43}" type="datetime1">
              <a:rPr lang="es-ES" noProof="0" smtClean="0"/>
              <a:t>24/05/2023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326063" y="559678"/>
            <a:ext cx="6103937" cy="519183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961FB70D-7075-430D-BFDE-F1EFF36236A8}" type="datetime1">
              <a:rPr lang="es-ES" noProof="0" smtClean="0"/>
              <a:t>24/05/2023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9244154-C38F-42C7-B7F1-39C303441123}" type="datetime1">
              <a:rPr lang="es-ES" noProof="0" smtClean="0"/>
              <a:t>24/05/2023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600" y="559678"/>
            <a:ext cx="6172200" cy="561728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181600" y="540628"/>
            <a:ext cx="6248400" cy="2488946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181600" y="3712467"/>
            <a:ext cx="6248400" cy="248222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80B0BE-3823-4DE9-8680-E6513D6E0AEF}" type="datetime1">
              <a:rPr lang="es-ES" noProof="0" smtClean="0"/>
              <a:t>24/05/2023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A31CD0-5430-46D3-AB02-51674B42FC5C}" type="datetime1">
              <a:rPr lang="es-ES" noProof="0" smtClean="0"/>
              <a:t>24/05/2023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CC5533-C7B6-43B8-9607-E34AE57D5E23}" type="datetime1">
              <a:rPr lang="es-ES" noProof="0" smtClean="0"/>
              <a:t>24/05/2023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8B020-D79A-4B2A-8378-215DDCEC299D}" type="datetime1">
              <a:rPr lang="es-ES" noProof="0" smtClean="0"/>
              <a:t>24/05/2023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Marcador de texto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7A131A-3C47-42C8-80FD-2A00E647C24E}" type="datetime1">
              <a:rPr lang="es-ES" noProof="0" smtClean="0"/>
              <a:t>24/05/2023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cxnSp>
        <p:nvCxnSpPr>
          <p:cNvPr id="12" name="Conector recto 11" title="Líneas de regla horizontal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ágenes / viñetas de icono cla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00B131-52BC-4479-B48F-CA8D52278783}" type="datetime1">
              <a:rPr lang="es-ES" noProof="0" smtClean="0"/>
              <a:t>24/05/2023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3" name="Marcador de texto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4" name="Marcador de texto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6" name="Marcador de posición de imagen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8" name="Marcador de posición de imagen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9" name="Marcador de posición de imagen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0" name="Marcador de posición de imagen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1" name="Marcador de posición de imagen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numeradas en una fi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del evento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357476-58FA-4BEA-A399-2BE6A3D60823}" type="datetime1">
              <a:rPr lang="es-ES" noProof="0" smtClean="0"/>
              <a:t>24/05/2023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del evento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del evento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2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3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 y el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4AAE3FB-AF4D-4837-904A-0EE1460D94CD}" type="datetime1">
              <a:rPr lang="es-ES" noProof="0" smtClean="0"/>
              <a:t>24/05/2023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ágenes / viñetas de icon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 6" title="Forma de número de página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00BD39A-D68C-4B43-BA5F-4D5B9F8304B6}" type="datetime1">
              <a:rPr lang="es-ES" noProof="0" smtClean="0"/>
              <a:t>24/05/2023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5" name="Marcador de posición de imagen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otos medianas con descrip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rtlCol="0" anchor="b"/>
          <a:lstStyle>
            <a:lvl1pPr>
              <a:defRPr/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81A22A-195B-42AA-8979-C89AD752A285}" type="datetime1">
              <a:rPr lang="es-ES" noProof="0" smtClean="0"/>
              <a:t>24/05/2023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ción de imagen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es-ES" noProof="0"/>
              <a:t>Inserte foto de retrato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2" name="Marcador de texto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5" name="Marcador de texto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6" name="Marcador de texto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7" name="Marcador de posición de imagen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8" name="Marcador de posición de imagen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9" name="Marcador de posición de imagen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0" name="Marcador de posición de imagen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1" name="Marcador de posición de imagen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2" name="Marcador de posición de imagen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 title="Forma de número de página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 title="Línea de regla vertical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 title="Forma de número de página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rtlCol="0"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1947673" y="1393748"/>
            <a:ext cx="8401429" cy="819150"/>
          </a:xfrm>
        </p:spPr>
        <p:txBody>
          <a:bodyPr rtlCol="0"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 rtlCol="0"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9E1BE11-A414-4B77-ADC5-387128A8E013}" type="datetime1">
              <a:rPr lang="es-ES" noProof="0" smtClean="0"/>
              <a:t>24/05/2023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 rtlCol="0"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10" name="Conector recto 9" title="Líneas de regla horizontal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bre 6" title="Forma de número de página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5ABCF778-43E7-4220-9D6C-F366C5A4B68F}" type="datetime1">
              <a:rPr lang="es-ES" noProof="0" smtClean="0"/>
              <a:t>24/05/2023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10" name="Conector recto 9" title="Líneas de regla horizontal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:3000/studen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Ejemplo de enlistar </a:t>
            </a:r>
            <a:r>
              <a:rPr lang="es-ES" dirty="0" err="1"/>
              <a:t>items</a:t>
            </a:r>
            <a:endParaRPr lang="es-ES" dirty="0"/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A055657F-2C94-FB1B-3693-9B07AB64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1</a:t>
            </a:fld>
            <a:endParaRPr lang="es-ES" noProof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9E8AF6E-FFAE-B430-0678-E39095ED64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411DF3-8C1D-59EF-0378-ABF764878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063" y="1713541"/>
            <a:ext cx="6103937" cy="28841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202248-E0ED-704B-A134-E6E00C3523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262909"/>
            <a:ext cx="3842550" cy="3929091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En este ejemplo no se explica como crear un </a:t>
            </a:r>
            <a:r>
              <a:rPr lang="es-ES" dirty="0" err="1"/>
              <a:t>backend</a:t>
            </a:r>
            <a:r>
              <a:rPr lang="es-ES" dirty="0"/>
              <a:t>.</a:t>
            </a:r>
          </a:p>
          <a:p>
            <a:r>
              <a:rPr lang="es-ES" dirty="0"/>
              <a:t>Para iniciar el </a:t>
            </a:r>
            <a:r>
              <a:rPr lang="es-ES" dirty="0" err="1"/>
              <a:t>backend</a:t>
            </a:r>
            <a:r>
              <a:rPr lang="es-ES" dirty="0"/>
              <a:t> se debe ir a la carpeta del </a:t>
            </a:r>
            <a:r>
              <a:rPr lang="es-ES" dirty="0" err="1"/>
              <a:t>backend</a:t>
            </a:r>
            <a:r>
              <a:rPr lang="es-ES" dirty="0"/>
              <a:t> -&gt; “cd </a:t>
            </a:r>
            <a:r>
              <a:rPr lang="es-ES" dirty="0" err="1"/>
              <a:t>backend</a:t>
            </a:r>
            <a:r>
              <a:rPr lang="es-ES" dirty="0"/>
              <a:t>” para luego iniciar los servicios -&gt; “</a:t>
            </a:r>
            <a:r>
              <a:rPr lang="es-ES" dirty="0" err="1"/>
              <a:t>npm</a:t>
            </a:r>
            <a:r>
              <a:rPr lang="es-ES" dirty="0"/>
              <a:t> run </a:t>
            </a:r>
            <a:r>
              <a:rPr lang="es-ES" dirty="0" err="1"/>
              <a:t>dev</a:t>
            </a:r>
            <a:r>
              <a:rPr lang="es-ES" dirty="0"/>
              <a:t>”</a:t>
            </a:r>
          </a:p>
          <a:p>
            <a:r>
              <a:rPr lang="es-ES" dirty="0"/>
              <a:t>La ruta del </a:t>
            </a:r>
            <a:r>
              <a:rPr lang="es-ES" dirty="0" err="1"/>
              <a:t>backend</a:t>
            </a:r>
            <a:r>
              <a:rPr lang="es-ES" dirty="0"/>
              <a:t> es la siguiente -&gt; </a:t>
            </a:r>
            <a:r>
              <a:rPr lang="es-ES" dirty="0">
                <a:hlinkClick r:id="rId2"/>
              </a:rPr>
              <a:t>http://localhost:3000/students</a:t>
            </a:r>
            <a:endParaRPr lang="es-ES" dirty="0"/>
          </a:p>
          <a:p>
            <a:endParaRPr lang="es-ES" dirty="0"/>
          </a:p>
          <a:p>
            <a:r>
              <a:rPr lang="es-ES" dirty="0"/>
              <a:t>Recordar instalar los módulos necesarios dentro de la carpeta </a:t>
            </a:r>
            <a:r>
              <a:rPr lang="es-ES" dirty="0" err="1"/>
              <a:t>backend</a:t>
            </a:r>
            <a:r>
              <a:rPr lang="es-ES" dirty="0"/>
              <a:t> -&gt; “</a:t>
            </a:r>
            <a:r>
              <a:rPr lang="es-ES" dirty="0" err="1"/>
              <a:t>npm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”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CFAB89-5685-B6D3-D827-03C2225E9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1600" y="600911"/>
            <a:ext cx="6248400" cy="559109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E9E44-0F9C-3110-93E3-C0C1A204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es-ES" noProof="0" smtClean="0"/>
              <a:t>10</a:t>
            </a:fld>
            <a:endParaRPr lang="es-E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329A4C-90C5-9B9E-A4F7-376F3FF28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703231"/>
          </a:xfrm>
        </p:spPr>
        <p:txBody>
          <a:bodyPr>
            <a:normAutofit fontScale="90000"/>
          </a:bodyPr>
          <a:lstStyle/>
          <a:p>
            <a:r>
              <a:rPr lang="es-ES" dirty="0"/>
              <a:t>Iniciar </a:t>
            </a:r>
            <a:r>
              <a:rPr lang="es-ES" dirty="0" err="1"/>
              <a:t>backend</a:t>
            </a:r>
            <a:r>
              <a:rPr lang="es-ES" dirty="0"/>
              <a:t> </a:t>
            </a:r>
            <a:r>
              <a:rPr lang="es-ES" dirty="0" err="1"/>
              <a:t>basico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757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9648C-07D0-5841-64F5-EBCC03BD3A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" dirty="0"/>
              <a:t>Una forma sencilla de obtener datos de un </a:t>
            </a:r>
            <a:r>
              <a:rPr lang="es-ES" dirty="0" err="1"/>
              <a:t>backend</a:t>
            </a:r>
            <a:r>
              <a:rPr lang="es-ES" dirty="0"/>
              <a:t> es utilizar </a:t>
            </a:r>
            <a:r>
              <a:rPr lang="es-ES" dirty="0" err="1"/>
              <a:t>axios</a:t>
            </a:r>
            <a:r>
              <a:rPr lang="es-ES" dirty="0"/>
              <a:t> y </a:t>
            </a:r>
            <a:r>
              <a:rPr lang="es-ES" dirty="0" err="1"/>
              <a:t>react-query</a:t>
            </a:r>
            <a:r>
              <a:rPr lang="es-ES" dirty="0"/>
              <a:t>.</a:t>
            </a:r>
          </a:p>
          <a:p>
            <a:r>
              <a:rPr lang="es-ES" dirty="0"/>
              <a:t>Axios es una alternativa a </a:t>
            </a:r>
            <a:r>
              <a:rPr lang="es-ES" dirty="0" err="1"/>
              <a:t>fetch</a:t>
            </a:r>
            <a:r>
              <a:rPr lang="es-ES" dirty="0"/>
              <a:t>.</a:t>
            </a:r>
          </a:p>
          <a:p>
            <a:r>
              <a:rPr lang="es-ES" dirty="0" err="1"/>
              <a:t>React-query</a:t>
            </a:r>
            <a:r>
              <a:rPr lang="es-ES" dirty="0"/>
              <a:t> realiza peticiones y controla los estados de error o </a:t>
            </a:r>
            <a:r>
              <a:rPr lang="es-ES" dirty="0" err="1"/>
              <a:t>loading</a:t>
            </a:r>
            <a:r>
              <a:rPr lang="es-ES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B6F8F8-204D-2C43-8F18-5A4C71FBE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3137" y="2420144"/>
            <a:ext cx="4505325" cy="19526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2B35B-2E9F-78CB-D43F-1BA2AF58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es-ES" noProof="0" smtClean="0"/>
              <a:t>11</a:t>
            </a:fld>
            <a:endParaRPr lang="es-E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C6E48D-6EC3-F895-31DE-7D830035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React-query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024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894A09-C009-2E8A-250D-0218240E29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Para usar </a:t>
            </a:r>
            <a:r>
              <a:rPr lang="es-ES" dirty="0" err="1"/>
              <a:t>react-query</a:t>
            </a:r>
            <a:r>
              <a:rPr lang="es-ES" dirty="0"/>
              <a:t> debemos usar los componentes que proporciona el modulo. Esto permite usar el modulo en cualquier parte de la aplicación y tener un control del flujo de datos en desarrollo usando el componente &lt;</a:t>
            </a:r>
            <a:r>
              <a:rPr lang="es-ES" dirty="0" err="1"/>
              <a:t>ReactQueryDevTools</a:t>
            </a:r>
            <a:r>
              <a:rPr lang="es-ES" dirty="0"/>
              <a:t>&gt;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7EE875-5027-0575-1AA1-EF6F63094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772057"/>
            <a:ext cx="6248400" cy="32487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CD1AF-2D27-47A2-1795-DFB57529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es-ES" noProof="0" smtClean="0"/>
              <a:t>12</a:t>
            </a:fld>
            <a:endParaRPr lang="es-E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8CF4CA-2020-7035-8EA3-8A94833B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de </a:t>
            </a:r>
            <a:r>
              <a:rPr lang="es-ES" dirty="0" err="1"/>
              <a:t>main.jsx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571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1F253B-2D81-579B-256D-7145364986D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Dentro de una carpeta ‘</a:t>
            </a:r>
            <a:r>
              <a:rPr lang="es-ES" dirty="0" err="1"/>
              <a:t>services</a:t>
            </a:r>
            <a:r>
              <a:rPr lang="es-ES" dirty="0"/>
              <a:t>’ o ‘api’ creamos una conexión con el </a:t>
            </a:r>
            <a:r>
              <a:rPr lang="es-ES" dirty="0" err="1"/>
              <a:t>backend</a:t>
            </a:r>
            <a:r>
              <a:rPr lang="es-ES" dirty="0"/>
              <a:t> utilizando </a:t>
            </a:r>
            <a:r>
              <a:rPr lang="es-ES" dirty="0" err="1"/>
              <a:t>axios</a:t>
            </a:r>
            <a:r>
              <a:rPr lang="es-ES" dirty="0"/>
              <a:t>, aunque podemos usar </a:t>
            </a:r>
            <a:r>
              <a:rPr lang="es-ES" dirty="0" err="1"/>
              <a:t>fetch</a:t>
            </a:r>
            <a:r>
              <a:rPr lang="es-ES" dirty="0"/>
              <a:t> para estas mismas operaciones.</a:t>
            </a:r>
          </a:p>
          <a:p>
            <a:r>
              <a:rPr lang="es-ES" dirty="0"/>
              <a:t>La función </a:t>
            </a:r>
            <a:r>
              <a:rPr lang="es-ES" dirty="0" err="1"/>
              <a:t>getAllStudents</a:t>
            </a:r>
            <a:r>
              <a:rPr lang="es-ES" dirty="0"/>
              <a:t> devuelve entonces, un array con objetos de información de estudiantes.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C7087E-598F-FF08-A1E0-BE2C0EC64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368602"/>
            <a:ext cx="6248400" cy="40557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A68A4-41F3-D705-D815-1246DC96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es-ES" noProof="0" smtClean="0"/>
              <a:t>13</a:t>
            </a:fld>
            <a:endParaRPr lang="es-E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ABD2CA7-8739-C5CF-4AE0-843535C0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Servicios para datos de estudiantes</a:t>
            </a:r>
          </a:p>
        </p:txBody>
      </p:sp>
    </p:spTree>
    <p:extLst>
      <p:ext uri="{BB962C8B-B14F-4D97-AF65-F5344CB8AC3E}">
        <p14:creationId xmlns:p14="http://schemas.microsoft.com/office/powerpoint/2010/main" val="3270884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130714-AE74-1CF7-0220-0AFB3E9951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Usando las constantes que devuelve el </a:t>
            </a:r>
            <a:r>
              <a:rPr lang="es-ES" dirty="0" err="1"/>
              <a:t>hook</a:t>
            </a:r>
            <a:r>
              <a:rPr lang="es-ES" dirty="0"/>
              <a:t> de </a:t>
            </a:r>
            <a:r>
              <a:rPr lang="es-ES" dirty="0" err="1"/>
              <a:t>react-query</a:t>
            </a:r>
            <a:r>
              <a:rPr lang="es-ES" dirty="0"/>
              <a:t>, podemos obtener la data, saber si esta cargando o hubo un error.</a:t>
            </a:r>
          </a:p>
          <a:p>
            <a:r>
              <a:rPr lang="es-ES" dirty="0"/>
              <a:t>Declarar la función que hace la petición al </a:t>
            </a:r>
            <a:r>
              <a:rPr lang="es-ES" dirty="0" err="1"/>
              <a:t>backend</a:t>
            </a:r>
            <a:r>
              <a:rPr lang="es-ES" dirty="0"/>
              <a:t> (</a:t>
            </a:r>
            <a:r>
              <a:rPr lang="es-ES" dirty="0" err="1"/>
              <a:t>getAllStudents</a:t>
            </a:r>
            <a:r>
              <a:rPr lang="es-ES" dirty="0"/>
              <a:t>) en </a:t>
            </a:r>
            <a:r>
              <a:rPr lang="es-ES" dirty="0" err="1"/>
              <a:t>queryFn</a:t>
            </a:r>
            <a:r>
              <a:rPr lang="es-ES" dirty="0"/>
              <a:t>.</a:t>
            </a:r>
          </a:p>
          <a:p>
            <a:r>
              <a:rPr lang="es-ES" dirty="0"/>
              <a:t>Enlistar ítems usando </a:t>
            </a:r>
            <a:r>
              <a:rPr lang="es-ES" dirty="0" err="1"/>
              <a:t>map</a:t>
            </a:r>
            <a:r>
              <a:rPr lang="es-ES" dirty="0"/>
              <a:t> nuevamente.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CA7A44-D879-3C4E-7068-687F1EE6F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7741" y="568325"/>
            <a:ext cx="5876117" cy="56562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3F858-A64F-3F8E-621B-0D2CF8D4A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es-ES" noProof="0" smtClean="0"/>
              <a:t>14</a:t>
            </a:fld>
            <a:endParaRPr lang="es-E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B3CAAD-E2D9-1D4A-29D3-509CAEC1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Enlistar estudiantes</a:t>
            </a:r>
          </a:p>
        </p:txBody>
      </p:sp>
    </p:spTree>
    <p:extLst>
      <p:ext uri="{BB962C8B-B14F-4D97-AF65-F5344CB8AC3E}">
        <p14:creationId xmlns:p14="http://schemas.microsoft.com/office/powerpoint/2010/main" val="126816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559678"/>
            <a:ext cx="4129181" cy="4952492"/>
          </a:xfrm>
        </p:spPr>
        <p:txBody>
          <a:bodyPr rtlCol="0"/>
          <a:lstStyle/>
          <a:p>
            <a:pPr rtl="0"/>
            <a:r>
              <a:rPr lang="es-ES" noProof="1"/>
              <a:t>Primer ejemplo</a:t>
            </a:r>
            <a:br>
              <a:rPr lang="es-ES" noProof="1"/>
            </a:br>
            <a:br>
              <a:rPr lang="es-ES" noProof="1"/>
            </a:br>
            <a:r>
              <a:rPr lang="es-ES" noProof="1"/>
              <a:t>Enlistar productos</a:t>
            </a:r>
          </a:p>
        </p:txBody>
      </p:sp>
      <p:grpSp>
        <p:nvGrpSpPr>
          <p:cNvPr id="7" name="Grupo 6" descr="Icono de cursor del ratón">
            <a:extLst>
              <a:ext uri="{FF2B5EF4-FFF2-40B4-BE49-F238E27FC236}">
                <a16:creationId xmlns:a16="http://schemas.microsoft.com/office/drawing/2014/main" id="{643E3450-B92D-4704-A017-74EA9B0F2E75}"/>
              </a:ext>
            </a:extLst>
          </p:cNvPr>
          <p:cNvGrpSpPr/>
          <p:nvPr/>
        </p:nvGrpSpPr>
        <p:grpSpPr>
          <a:xfrm>
            <a:off x="5540966" y="4526554"/>
            <a:ext cx="209957" cy="209957"/>
            <a:chOff x="5540351" y="4504508"/>
            <a:chExt cx="254048" cy="254048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059F3F1F-6FF1-4907-A469-28B65C79B6AC}"/>
                </a:ext>
              </a:extLst>
            </p:cNvPr>
            <p:cNvSpPr/>
            <p:nvPr/>
          </p:nvSpPr>
          <p:spPr>
            <a:xfrm>
              <a:off x="5540351" y="4504508"/>
              <a:ext cx="254048" cy="2540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  <p:pic>
          <p:nvPicPr>
            <p:cNvPr id="5" name="Gráfico 4" descr="Icono de cursor del ratón">
              <a:extLst>
                <a:ext uri="{FF2B5EF4-FFF2-40B4-BE49-F238E27FC236}">
                  <a16:creationId xmlns:a16="http://schemas.microsoft.com/office/drawing/2014/main" id="{36C1DCFE-C1BD-476B-84D7-4F971B2B6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93129" y="4557286"/>
              <a:ext cx="148493" cy="148493"/>
            </a:xfrm>
            <a:prstGeom prst="rect">
              <a:avLst/>
            </a:prstGeom>
          </p:spPr>
        </p:pic>
      </p:grp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1" dirty="0" smtClean="0"/>
              <a:t>2</a:t>
            </a:fld>
            <a:endParaRPr lang="es-ES" noProof="1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8BB2A5D-7643-F1F1-5264-E3F82C5BA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181600" y="1557690"/>
            <a:ext cx="6248400" cy="3677532"/>
          </a:xfrm>
        </p:spPr>
      </p:pic>
    </p:spTree>
    <p:extLst>
      <p:ext uri="{BB962C8B-B14F-4D97-AF65-F5344CB8AC3E}">
        <p14:creationId xmlns:p14="http://schemas.microsoft.com/office/powerpoint/2010/main" val="297737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1F34B-93F5-46C0-9BEC-B1A8D550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Modulos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1FDC16-3D69-48AD-B08B-ED28A10640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 noProof="1"/>
              <a:t>El modulo para poder ver productos individuales es react-router-dom, modulo que se ha visto en otros ejemplos</a:t>
            </a:r>
          </a:p>
          <a:p>
            <a:pPr rtl="0"/>
            <a:r>
              <a:rPr lang="es-ES" noProof="1"/>
              <a:t>npm i react-router-dom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C944DD-F200-6B48-8A79-099A0899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1" dirty="0" smtClean="0"/>
              <a:t>3</a:t>
            </a:fld>
            <a:endParaRPr lang="es-ES" noProof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C3327B-20C7-CC35-67C5-F0274DC67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492" y="2705100"/>
            <a:ext cx="28575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>
            <a:normAutofit/>
          </a:bodyPr>
          <a:lstStyle/>
          <a:p>
            <a:pPr rtl="0"/>
            <a:r>
              <a:rPr lang="es-ES" sz="4300"/>
              <a:t>Configuración de paginas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A055657F-2C94-FB1B-3693-9B07AB64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4</a:t>
            </a:fld>
            <a:endParaRPr lang="es-ES" noProof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9E8AF6E-FFAE-B430-0678-E39095ED64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>
            <a:normAutofit/>
          </a:bodyPr>
          <a:lstStyle/>
          <a:p>
            <a:r>
              <a:rPr lang="en-US" dirty="0"/>
              <a:t>En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App.jsx</a:t>
            </a:r>
            <a:r>
              <a:rPr lang="en-US" dirty="0"/>
              <a:t> </a:t>
            </a:r>
            <a:r>
              <a:rPr lang="en-US" dirty="0" err="1"/>
              <a:t>configuramos</a:t>
            </a:r>
            <a:r>
              <a:rPr lang="en-US" dirty="0"/>
              <a:t> las </a:t>
            </a:r>
            <a:r>
              <a:rPr lang="en-US" dirty="0" err="1"/>
              <a:t>pagina</a:t>
            </a:r>
            <a:r>
              <a:rPr lang="en-US" dirty="0"/>
              <a:t> para enlister </a:t>
            </a:r>
            <a:r>
              <a:rPr lang="en-US" dirty="0" err="1"/>
              <a:t>los</a:t>
            </a:r>
            <a:r>
              <a:rPr lang="en-US" dirty="0"/>
              <a:t> products y para un </a:t>
            </a:r>
            <a:r>
              <a:rPr lang="en-US" dirty="0" err="1"/>
              <a:t>producto</a:t>
            </a:r>
            <a:r>
              <a:rPr lang="en-US" dirty="0"/>
              <a:t> individual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6B412-7CC4-5572-F22B-EEFDD65D3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488" y="1614802"/>
            <a:ext cx="6132512" cy="3081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045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CD0C-CA17-E5F2-780E-29D3D0EE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>
            <a:normAutofit/>
          </a:bodyPr>
          <a:lstStyle/>
          <a:p>
            <a:r>
              <a:rPr lang="es-ES" dirty="0"/>
              <a:t>Base de datos en archivo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8F04E5-65B0-7A24-2893-E6BAB27A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5</a:t>
            </a:fld>
            <a:endParaRPr lang="es-E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A8B9F-FF1A-34BD-34D0-60C7B9E2499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>
            <a:normAutofit/>
          </a:bodyPr>
          <a:lstStyle/>
          <a:p>
            <a:r>
              <a:rPr lang="es-ES" dirty="0"/>
              <a:t>En este ejemplo se esta utilizando un archivo con un array de objetos, el cual contiene información de productos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D4F644-3111-32A7-E2CE-4C6157C4A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063" y="1919549"/>
            <a:ext cx="6103937" cy="24720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565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7E56-826B-E801-0C73-7DA18B45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>
            <a:normAutofit/>
          </a:bodyPr>
          <a:lstStyle/>
          <a:p>
            <a:r>
              <a:rPr lang="es-ES" dirty="0"/>
              <a:t>Enlistar productos con </a:t>
            </a:r>
            <a:r>
              <a:rPr lang="es-ES" dirty="0" err="1"/>
              <a:t>map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0A8E71-6E80-44E7-6D1D-F838172B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6</a:t>
            </a:fld>
            <a:endParaRPr lang="es-E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F493A-1A01-73D9-A449-7ECE101F1E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En </a:t>
            </a:r>
            <a:r>
              <a:rPr lang="es-ES" dirty="0" err="1"/>
              <a:t>Reactjs</a:t>
            </a:r>
            <a:r>
              <a:rPr lang="es-ES" dirty="0"/>
              <a:t> y </a:t>
            </a:r>
            <a:r>
              <a:rPr lang="es-ES" dirty="0" err="1"/>
              <a:t>javascript</a:t>
            </a:r>
            <a:r>
              <a:rPr lang="es-ES" dirty="0"/>
              <a:t> en general, se suele utilizar el método </a:t>
            </a:r>
            <a:r>
              <a:rPr lang="es-ES" dirty="0" err="1"/>
              <a:t>map</a:t>
            </a:r>
            <a:r>
              <a:rPr lang="es-ES" dirty="0"/>
              <a:t>, que es como un ciclo </a:t>
            </a:r>
            <a:r>
              <a:rPr lang="es-ES" dirty="0" err="1"/>
              <a:t>for</a:t>
            </a:r>
            <a:r>
              <a:rPr lang="es-ES" dirty="0"/>
              <a:t>, pero el ciclo </a:t>
            </a:r>
            <a:r>
              <a:rPr lang="es-ES" dirty="0" err="1"/>
              <a:t>for</a:t>
            </a:r>
            <a:r>
              <a:rPr lang="es-ES" dirty="0"/>
              <a:t> no funciona en componentes de </a:t>
            </a:r>
            <a:r>
              <a:rPr lang="es-ES" dirty="0" err="1"/>
              <a:t>Reactjs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En cada iteración, se crea un </a:t>
            </a:r>
            <a:r>
              <a:rPr lang="es-ES" dirty="0" err="1"/>
              <a:t>div</a:t>
            </a:r>
            <a:r>
              <a:rPr lang="es-ES" dirty="0"/>
              <a:t> como la información de cada producto individual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E08C5-5DEB-FD31-3D09-16E8FCDBB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063" y="988698"/>
            <a:ext cx="6103937" cy="43337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342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A2C0-A0A8-E6A5-426C-6C2B7054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Ir a un producto individual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B1F639-EB67-E67B-0A40-83CD3C36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es-ES" noProof="0" smtClean="0"/>
              <a:t>7</a:t>
            </a:fld>
            <a:endParaRPr lang="es-E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A7897-B5BF-C26E-AFA6-7903E52ED6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Usando la función </a:t>
            </a:r>
            <a:r>
              <a:rPr lang="es-ES" dirty="0" err="1"/>
              <a:t>navigate</a:t>
            </a:r>
            <a:r>
              <a:rPr lang="es-ES" dirty="0"/>
              <a:t> de </a:t>
            </a:r>
            <a:r>
              <a:rPr lang="es-ES" dirty="0" err="1"/>
              <a:t>react</a:t>
            </a:r>
            <a:r>
              <a:rPr lang="es-ES" dirty="0"/>
              <a:t>-</a:t>
            </a:r>
            <a:r>
              <a:rPr lang="es-ES" dirty="0" err="1"/>
              <a:t>router</a:t>
            </a:r>
            <a:r>
              <a:rPr lang="es-ES" dirty="0"/>
              <a:t>-dom podemos navegar a la pagina de producto individual, cual se le haga </a:t>
            </a:r>
            <a:r>
              <a:rPr lang="es-ES" dirty="0" err="1"/>
              <a:t>click</a:t>
            </a:r>
            <a:r>
              <a:rPr lang="es-ES" dirty="0"/>
              <a:t> a un producto en la lista de productos.</a:t>
            </a:r>
          </a:p>
          <a:p>
            <a:r>
              <a:rPr lang="es-ES" dirty="0"/>
              <a:t>En este ejemplo se esta usando una ruta con id de producto, pero puede usarse nombre de producto, etc.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700D68-7CE5-439F-83CC-A9F65A11F09D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/>
          <a:stretch>
            <a:fillRect/>
          </a:stretch>
        </p:blipFill>
        <p:spPr>
          <a:xfrm>
            <a:off x="5715794" y="1689100"/>
            <a:ext cx="5324475" cy="2933700"/>
          </a:xfrm>
        </p:spPr>
      </p:pic>
    </p:spTree>
    <p:extLst>
      <p:ext uri="{BB962C8B-B14F-4D97-AF65-F5344CB8AC3E}">
        <p14:creationId xmlns:p14="http://schemas.microsoft.com/office/powerpoint/2010/main" val="108415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A9F0-E3B3-272F-CD73-279365E1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 individual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64B38B-88DA-18C1-A7F0-FC8C2723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es-ES" noProof="0" smtClean="0"/>
              <a:t>8</a:t>
            </a:fld>
            <a:endParaRPr lang="es-E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831F2-249E-09FB-9F38-7B3F706AAA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Usando la función </a:t>
            </a:r>
            <a:r>
              <a:rPr lang="es-ES" dirty="0" err="1"/>
              <a:t>useParams</a:t>
            </a:r>
            <a:r>
              <a:rPr lang="es-ES" dirty="0"/>
              <a:t> de </a:t>
            </a:r>
            <a:r>
              <a:rPr lang="es-ES" dirty="0" err="1"/>
              <a:t>react</a:t>
            </a:r>
            <a:r>
              <a:rPr lang="es-ES" dirty="0"/>
              <a:t>-</a:t>
            </a:r>
            <a:r>
              <a:rPr lang="es-ES" dirty="0" err="1"/>
              <a:t>router</a:t>
            </a:r>
            <a:r>
              <a:rPr lang="es-ES" dirty="0"/>
              <a:t>-dom podemos recuperar el id de la URL, con el cual podemos iterar en el array de productos y obtener el producto solicitado.</a:t>
            </a:r>
          </a:p>
          <a:p>
            <a:r>
              <a:rPr lang="es-ES" dirty="0"/>
              <a:t>Este producto encontrado se muestra a través de un </a:t>
            </a:r>
            <a:r>
              <a:rPr lang="es-ES" dirty="0" err="1"/>
              <a:t>div</a:t>
            </a:r>
            <a:r>
              <a:rPr lang="es-ES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B7DB5B-CD9D-8B25-2B86-53667529E1C7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/>
          <a:stretch>
            <a:fillRect/>
          </a:stretch>
        </p:blipFill>
        <p:spPr>
          <a:xfrm>
            <a:off x="5326063" y="760529"/>
            <a:ext cx="6103937" cy="4790842"/>
          </a:xfrm>
        </p:spPr>
      </p:pic>
    </p:spTree>
    <p:extLst>
      <p:ext uri="{BB962C8B-B14F-4D97-AF65-F5344CB8AC3E}">
        <p14:creationId xmlns:p14="http://schemas.microsoft.com/office/powerpoint/2010/main" val="73411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559678"/>
            <a:ext cx="4129181" cy="4952492"/>
          </a:xfrm>
        </p:spPr>
        <p:txBody>
          <a:bodyPr rtlCol="0"/>
          <a:lstStyle/>
          <a:p>
            <a:pPr rtl="0"/>
            <a:r>
              <a:rPr lang="es-ES" noProof="1"/>
              <a:t>segundo ejemplo</a:t>
            </a:r>
            <a:br>
              <a:rPr lang="es-ES" noProof="1"/>
            </a:br>
            <a:br>
              <a:rPr lang="es-ES" noProof="1"/>
            </a:br>
            <a:r>
              <a:rPr lang="es-ES" noProof="1"/>
              <a:t>Enlistar estudiantes</a:t>
            </a:r>
          </a:p>
        </p:txBody>
      </p:sp>
      <p:grpSp>
        <p:nvGrpSpPr>
          <p:cNvPr id="7" name="Grupo 6" descr="Icono de cursor del ratón">
            <a:extLst>
              <a:ext uri="{FF2B5EF4-FFF2-40B4-BE49-F238E27FC236}">
                <a16:creationId xmlns:a16="http://schemas.microsoft.com/office/drawing/2014/main" id="{643E3450-B92D-4704-A017-74EA9B0F2E75}"/>
              </a:ext>
            </a:extLst>
          </p:cNvPr>
          <p:cNvGrpSpPr/>
          <p:nvPr/>
        </p:nvGrpSpPr>
        <p:grpSpPr>
          <a:xfrm>
            <a:off x="5540966" y="4526554"/>
            <a:ext cx="209957" cy="209957"/>
            <a:chOff x="5540351" y="4504508"/>
            <a:chExt cx="254048" cy="254048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059F3F1F-6FF1-4907-A469-28B65C79B6AC}"/>
                </a:ext>
              </a:extLst>
            </p:cNvPr>
            <p:cNvSpPr/>
            <p:nvPr/>
          </p:nvSpPr>
          <p:spPr>
            <a:xfrm>
              <a:off x="5540351" y="4504508"/>
              <a:ext cx="254048" cy="2540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  <p:pic>
          <p:nvPicPr>
            <p:cNvPr id="5" name="Gráfico 4" descr="Icono de cursor del ratón">
              <a:extLst>
                <a:ext uri="{FF2B5EF4-FFF2-40B4-BE49-F238E27FC236}">
                  <a16:creationId xmlns:a16="http://schemas.microsoft.com/office/drawing/2014/main" id="{36C1DCFE-C1BD-476B-84D7-4F971B2B6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93129" y="4557286"/>
              <a:ext cx="148493" cy="148493"/>
            </a:xfrm>
            <a:prstGeom prst="rect">
              <a:avLst/>
            </a:prstGeom>
          </p:spPr>
        </p:pic>
      </p:grp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1" dirty="0" smtClean="0"/>
              <a:t>9</a:t>
            </a:fld>
            <a:endParaRPr lang="es-ES" noProof="1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392D5DD-7AEC-83CB-CCE9-515310444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181600" y="1806429"/>
            <a:ext cx="6248400" cy="3180055"/>
          </a:xfrm>
        </p:spPr>
      </p:pic>
    </p:spTree>
    <p:extLst>
      <p:ext uri="{BB962C8B-B14F-4D97-AF65-F5344CB8AC3E}">
        <p14:creationId xmlns:p14="http://schemas.microsoft.com/office/powerpoint/2010/main" val="2920951501"/>
      </p:ext>
    </p:extLst>
  </p:cSld>
  <p:clrMapOvr>
    <a:masterClrMapping/>
  </p:clrMapOvr>
</p:sld>
</file>

<file path=ppt/theme/theme1.xml><?xml version="1.0" encoding="utf-8"?>
<a:theme xmlns:a="http://schemas.openxmlformats.org/drawingml/2006/main" name="Titular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484_TF45175639_Win32" id="{1A864940-DA9A-4E0B-A653-32046E0EB560}" vid="{01F66E1B-A3B0-4FA6-9892-691088E1D08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biografía</Template>
  <TotalTime>43</TotalTime>
  <Words>500</Words>
  <Application>Microsoft Office PowerPoint</Application>
  <PresentationFormat>Widescreen</PresentationFormat>
  <Paragraphs>58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Corbel</vt:lpstr>
      <vt:lpstr>Titulares</vt:lpstr>
      <vt:lpstr>Ejemplo de enlistar items</vt:lpstr>
      <vt:lpstr>Primer ejemplo  Enlistar productos</vt:lpstr>
      <vt:lpstr>Modulos</vt:lpstr>
      <vt:lpstr>Configuración de paginas</vt:lpstr>
      <vt:lpstr>Base de datos en archivo</vt:lpstr>
      <vt:lpstr>Enlistar productos con map</vt:lpstr>
      <vt:lpstr>Ir a un producto individual</vt:lpstr>
      <vt:lpstr>Producto individual</vt:lpstr>
      <vt:lpstr>segundo ejemplo  Enlistar estudiantes</vt:lpstr>
      <vt:lpstr>Iniciar backend basico</vt:lpstr>
      <vt:lpstr>React-query</vt:lpstr>
      <vt:lpstr>Configuración de main.jsx</vt:lpstr>
      <vt:lpstr>Servicios para datos de estudiantes</vt:lpstr>
      <vt:lpstr>Enlistar estudiantes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 de enlistar items</dc:title>
  <dc:creator>LuiiVasquez</dc:creator>
  <cp:lastModifiedBy>LuiiVasquez</cp:lastModifiedBy>
  <cp:revision>18</cp:revision>
  <dcterms:created xsi:type="dcterms:W3CDTF">2023-05-25T05:21:58Z</dcterms:created>
  <dcterms:modified xsi:type="dcterms:W3CDTF">2023-05-25T06:05:34Z</dcterms:modified>
</cp:coreProperties>
</file>