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21/04/2023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1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4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21/04/2023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14697DD4-0070-1108-C064-2A5EF432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React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1115FF6-7DF4-DFC9-EA57-0A006D1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D38F1-7B26-F9F9-2809-09E875C7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999762"/>
            <a:ext cx="6172200" cy="273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4600" noProof="1"/>
              <a:t>Dependencia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610B6B-AD19-2CB0-50BC-CFFF06C9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02415"/>
            <a:ext cx="6248400" cy="1965372"/>
          </a:xfrm>
          <a:prstGeom prst="rect">
            <a:avLst/>
          </a:prstGeom>
          <a:noFill/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Para crear enrutamiento de paginas en React, se debe instalar el modulo react-router-dom</a:t>
            </a:r>
          </a:p>
          <a:p>
            <a:pPr rtl="0"/>
            <a:r>
              <a:rPr lang="es-ES" noProof="1"/>
              <a:t>npm i react-router-dom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Estructura de carpetas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3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 lnSpcReduction="10000"/>
          </a:bodyPr>
          <a:lstStyle/>
          <a:p>
            <a:pPr marL="342900" indent="-342900" rtl="0">
              <a:buFontTx/>
              <a:buChar char="-"/>
            </a:pPr>
            <a:r>
              <a:rPr lang="es-ES" noProof="1"/>
              <a:t>Se debe crear una carpeta dedicada a componentes y otra a paginas</a:t>
            </a:r>
          </a:p>
          <a:p>
            <a:pPr marL="342900" indent="-342900" rtl="0">
              <a:buFontTx/>
              <a:buChar char="-"/>
            </a:pPr>
            <a:r>
              <a:rPr lang="es-ES" noProof="1"/>
              <a:t>A React no le importa la estructura o nombre de carpetas, pero para los desarrolladores debe tener sentido.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0E589-D4B7-E740-535F-AA0D3D9F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19" y="559678"/>
            <a:ext cx="2948449" cy="5191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A5A9-2D04-77DE-4585-E53B5F23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s-ES" dirty="0"/>
              <a:t> Importar contenido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DA95B-195E-76FE-1EF7-C00413B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8926-97A5-CEC5-5441-EA7FB5525C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s-ES" dirty="0"/>
              <a:t>- Debemos importar todo el contenido en </a:t>
            </a:r>
            <a:r>
              <a:rPr lang="es-ES" dirty="0" err="1"/>
              <a:t>App.jsx</a:t>
            </a:r>
            <a:r>
              <a:rPr lang="es-ES" dirty="0"/>
              <a:t>, que es donde se configuran las rutas.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A365F-0E91-2F8D-E4D4-CFDC0A22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88" y="1660796"/>
            <a:ext cx="6132512" cy="298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5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D19C29B-C6EE-9712-1B94-EABCB5804D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Creamos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rutas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components que </a:t>
            </a:r>
            <a:r>
              <a:rPr lang="en-US" dirty="0" err="1"/>
              <a:t>ofrece</a:t>
            </a:r>
            <a:r>
              <a:rPr lang="en-US" dirty="0"/>
              <a:t> react-router-</a:t>
            </a:r>
            <a:r>
              <a:rPr lang="en-US" dirty="0" err="1"/>
              <a:t>dom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 para que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paginas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Navbar o Footer.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FB1D5-DA70-35EB-899A-DEE4CBFF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772317"/>
            <a:ext cx="6248398" cy="5248654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51D87-E6CB-1A04-19AD-03B2AE19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2341-9405-980A-F01E-C1385FEF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s-ES" dirty="0"/>
              <a:t>Crear estructura de rutas</a:t>
            </a:r>
          </a:p>
        </p:txBody>
      </p:sp>
    </p:spTree>
    <p:extLst>
      <p:ext uri="{BB962C8B-B14F-4D97-AF65-F5344CB8AC3E}">
        <p14:creationId xmlns:p14="http://schemas.microsoft.com/office/powerpoint/2010/main" val="30652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11E3D-3945-46C1-CC48-9E98AE6FA6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NavLink</a:t>
            </a:r>
            <a:r>
              <a:rPr lang="en-US" dirty="0"/>
              <a:t> de react-router-</a:t>
            </a:r>
            <a:r>
              <a:rPr lang="en-US" dirty="0" err="1"/>
              <a:t>dom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El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NavLink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remplazo</a:t>
            </a:r>
            <a:r>
              <a:rPr lang="en-US" dirty="0"/>
              <a:t> al </a:t>
            </a:r>
            <a:r>
              <a:rPr lang="en-US" dirty="0" err="1"/>
              <a:t>ancla</a:t>
            </a:r>
            <a:r>
              <a:rPr lang="en-US" dirty="0"/>
              <a:t> de HTML (&lt;a&gt;&lt;/a&gt;)</a:t>
            </a:r>
          </a:p>
          <a:p>
            <a:pPr marL="342900" indent="-342900">
              <a:buFontTx/>
              <a:buChar char="-"/>
            </a:pPr>
            <a:r>
              <a:rPr lang="en-US" dirty="0"/>
              <a:t>El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NavLink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un </a:t>
            </a:r>
            <a:r>
              <a:rPr lang="en-US" dirty="0" err="1"/>
              <a:t>argumento</a:t>
            </a:r>
            <a:r>
              <a:rPr lang="en-US" dirty="0"/>
              <a:t> para saber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activa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AEB6C2-D4A2-64F0-B7C1-ADF684216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892137"/>
            <a:ext cx="6248400" cy="5008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8288C-DA07-7304-EF5D-0B9AA680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17E648-6211-BB1C-513A-2E203BF8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navegación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92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60F51-4E07-A037-E7CD-D22AE02EAD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Podemos usar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Link de react-router-</a:t>
            </a:r>
            <a:r>
              <a:rPr lang="en-US" dirty="0" err="1"/>
              <a:t>dom</a:t>
            </a:r>
            <a:r>
              <a:rPr lang="en-US" dirty="0"/>
              <a:t> para </a:t>
            </a:r>
            <a:r>
              <a:rPr lang="en-US" dirty="0" err="1"/>
              <a:t>cambiar</a:t>
            </a:r>
            <a:r>
              <a:rPr lang="en-US" dirty="0"/>
              <a:t> de </a:t>
            </a:r>
            <a:r>
              <a:rPr lang="en-US" dirty="0" err="1"/>
              <a:t>página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lo </a:t>
            </a:r>
            <a:r>
              <a:rPr lang="en-US" dirty="0" err="1"/>
              <a:t>hacemos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ancla</a:t>
            </a:r>
            <a:r>
              <a:rPr lang="en-US" dirty="0"/>
              <a:t> de HTML (&lt;a&gt;&lt;/a&gt;)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Usamos</a:t>
            </a:r>
            <a:r>
              <a:rPr lang="en-US" dirty="0"/>
              <a:t> Link </a:t>
            </a:r>
            <a:r>
              <a:rPr lang="en-US" dirty="0" err="1"/>
              <a:t>fuera</a:t>
            </a:r>
            <a:r>
              <a:rPr lang="en-US" dirty="0"/>
              <a:t> de un </a:t>
            </a:r>
            <a:r>
              <a:rPr lang="en-US" dirty="0" err="1"/>
              <a:t>NavBar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BBA7F3-474D-412F-14EA-FE65477B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416718"/>
            <a:ext cx="6248400" cy="19594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AF8FA-3787-0B18-AFF4-9F48ED5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2574A9-9910-6BF9-B611-5F92F798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Link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8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FC47A-963E-356E-E0A6-ED3C8EF497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userParams</a:t>
            </a:r>
            <a:r>
              <a:rPr lang="en-US" dirty="0"/>
              <a:t> y </a:t>
            </a:r>
            <a:r>
              <a:rPr lang="en-US" dirty="0" err="1"/>
              <a:t>useLocation</a:t>
            </a:r>
            <a:r>
              <a:rPr lang="en-US" dirty="0"/>
              <a:t> de react-router-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y queries de </a:t>
            </a:r>
            <a:r>
              <a:rPr lang="en-US" dirty="0" err="1"/>
              <a:t>una</a:t>
            </a:r>
            <a:r>
              <a:rPr lang="en-US" dirty="0"/>
              <a:t> URL</a:t>
            </a:r>
          </a:p>
          <a:p>
            <a:pPr marL="342900" indent="-342900">
              <a:buFontTx/>
              <a:buChar char="-"/>
            </a:pPr>
            <a:r>
              <a:rPr lang="en-US" dirty="0"/>
              <a:t>Los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Podemos </a:t>
            </a:r>
            <a:r>
              <a:rPr lang="en-US" dirty="0" err="1"/>
              <a:t>imprimir</a:t>
            </a:r>
            <a:r>
              <a:rPr lang="en-US" dirty="0"/>
              <a:t> o </a:t>
            </a:r>
            <a:r>
              <a:rPr lang="en-US" dirty="0" err="1"/>
              <a:t>usarlos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consulta al backend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D0B23-D96A-DF62-65A3-B119D16F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900" y="810419"/>
            <a:ext cx="6019800" cy="5172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5D9E8-D8C2-EBD3-2528-D6F68C94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873B34-A54C-1A47-E65B-C0B70BDE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Parametros</a:t>
            </a:r>
            <a:r>
              <a:rPr lang="en-US" dirty="0"/>
              <a:t> y Queries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546562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97</TotalTime>
  <Words>230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Titulares</vt:lpstr>
      <vt:lpstr>Ejemplo rutas en React</vt:lpstr>
      <vt:lpstr>Dependencia</vt:lpstr>
      <vt:lpstr>Estructura de carpetas</vt:lpstr>
      <vt:lpstr> Importar contenido</vt:lpstr>
      <vt:lpstr>Crear estructura de rutas</vt:lpstr>
      <vt:lpstr>Creación de navegación</vt:lpstr>
      <vt:lpstr>Uso de Link</vt:lpstr>
      <vt:lpstr>Parametros y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rutas en React</dc:title>
  <dc:creator>LuiiVasquez</dc:creator>
  <cp:lastModifiedBy>LuiiVasquez</cp:lastModifiedBy>
  <cp:revision>10</cp:revision>
  <dcterms:created xsi:type="dcterms:W3CDTF">2023-04-21T15:37:26Z</dcterms:created>
  <dcterms:modified xsi:type="dcterms:W3CDTF">2023-04-21T17:14:47Z</dcterms:modified>
</cp:coreProperties>
</file>