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DB35D6-9706-4ECB-A312-CA636741EA2E}" type="datetime1">
              <a:rPr lang="es-ES" smtClean="0"/>
              <a:t>03/06/2023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B55BD-A342-4619-8C98-A561FD362244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37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AB88258-BFF3-4759-97B8-37EBC7E74B43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61FB70D-7075-430D-BFDE-F1EFF36236A8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9244154-C38F-42C7-B7F1-39C303441123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0B0BE-3823-4DE9-8680-E6513D6E0AEF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31CD0-5430-46D3-AB02-51674B42FC5C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C5533-C7B6-43B8-9607-E34AE57D5E23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8B020-D79A-4B2A-8378-215DDCEC299D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A131A-3C47-42C8-80FD-2A00E647C24E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0B131-52BC-4479-B48F-CA8D52278783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57476-58FA-4BEA-A399-2BE6A3D60823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4AAE3FB-AF4D-4837-904A-0EE1460D94CD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0BD39A-D68C-4B43-BA5F-4D5B9F8304B6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A22A-195B-42AA-8979-C89AD752A285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E1BE11-A414-4B77-ADC5-387128A8E013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5ABCF778-43E7-4220-9D6C-F366C5A4B68F}" type="datetime1">
              <a:rPr lang="es-ES" noProof="0" smtClean="0"/>
              <a:t>02/06/2023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end-to-end</a:t>
            </a:r>
            <a:endParaRPr lang="es-ES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89475F9-B373-E897-AA3E-A2E4EB3A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</a:t>
            </a:fld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Ejemplo de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end-to-end</a:t>
            </a:r>
            <a:r>
              <a:rPr lang="es-ES" dirty="0"/>
              <a:t> con </a:t>
            </a:r>
            <a:r>
              <a:rPr lang="es-ES" dirty="0" err="1"/>
              <a:t>playwright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C55F5-D7BA-8931-530C-85B0237A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63" y="1103146"/>
            <a:ext cx="6103937" cy="4104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72562-8773-72CC-B507-E5D6C8F590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 dirty="0"/>
              <a:t> playwright show-report,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test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, de </a:t>
            </a:r>
            <a:r>
              <a:rPr lang="en-US" dirty="0" err="1"/>
              <a:t>una</a:t>
            </a:r>
            <a:r>
              <a:rPr lang="en-US" dirty="0"/>
              <a:t> forma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entender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dato</a:t>
            </a:r>
            <a:r>
              <a:rPr lang="en-US" dirty="0"/>
              <a:t>: playwright </a:t>
            </a:r>
            <a:r>
              <a:rPr lang="en-US" dirty="0" err="1"/>
              <a:t>hace</a:t>
            </a:r>
            <a:r>
              <a:rPr lang="en-US" dirty="0"/>
              <a:t> las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motores</a:t>
            </a:r>
            <a:r>
              <a:rPr lang="en-US" dirty="0"/>
              <a:t> para saber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bien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uno de </a:t>
            </a:r>
            <a:r>
              <a:rPr lang="en-US" dirty="0" err="1"/>
              <a:t>ellos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FB9D9-953C-D44D-70BB-D58DBAA9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662970"/>
            <a:ext cx="6248398" cy="5467347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8DD07-A03D-4459-24EA-250FDDA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10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410ED-8561-7D12-1026-E10485D6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Correr</a:t>
            </a:r>
            <a:r>
              <a:rPr lang="en-US" dirty="0"/>
              <a:t> test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navegador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512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End-to-end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3492" y="2895600"/>
            <a:ext cx="3561058" cy="2855913"/>
          </a:xfrm>
        </p:spPr>
        <p:txBody>
          <a:bodyPr rtlCol="0"/>
          <a:lstStyle/>
          <a:p>
            <a:pPr rtl="0"/>
            <a:r>
              <a:rPr lang="es-ES" noProof="1"/>
              <a:t>Prueba que confirma que</a:t>
            </a:r>
            <a:r>
              <a:rPr lang="en-US" noProof="1"/>
              <a:t> la aplicación funciona como se esperaba.</a:t>
            </a:r>
            <a:endParaRPr lang="es-ES" noProof="1"/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501" y="431491"/>
            <a:ext cx="1944000" cy="2700000"/>
          </a:xfrm>
        </p:spPr>
        <p:txBody>
          <a:bodyPr rtlCol="0"/>
          <a:lstStyle/>
          <a:p>
            <a:pPr rtl="0"/>
            <a:r>
              <a:rPr lang="es-ES" noProof="1"/>
              <a:t>Plan de testeo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1501" y="736291"/>
            <a:ext cx="828000" cy="828000"/>
          </a:xfrm>
        </p:spPr>
        <p:txBody>
          <a:bodyPr rtlCol="0"/>
          <a:lstStyle/>
          <a:p>
            <a:pPr rtl="0"/>
            <a:r>
              <a:rPr lang="es-ES" noProof="1"/>
              <a:t>1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2677" y="3593435"/>
            <a:ext cx="1943100" cy="2700000"/>
          </a:xfrm>
        </p:spPr>
        <p:txBody>
          <a:bodyPr rtlCol="0"/>
          <a:lstStyle/>
          <a:p>
            <a:pPr rtl="0"/>
            <a:r>
              <a:rPr lang="en-US" noProof="1"/>
              <a:t>Diseño de testeo</a:t>
            </a:r>
            <a:endParaRPr lang="es-ES" noProof="1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40227" y="3898235"/>
            <a:ext cx="828000" cy="828000"/>
          </a:xfrm>
        </p:spPr>
        <p:txBody>
          <a:bodyPr rtlCol="0"/>
          <a:lstStyle/>
          <a:p>
            <a:pPr rtl="0"/>
            <a:r>
              <a:rPr lang="es-ES" noProof="1"/>
              <a:t>2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09755" y="559678"/>
            <a:ext cx="1943100" cy="2700000"/>
          </a:xfrm>
        </p:spPr>
        <p:txBody>
          <a:bodyPr rtlCol="0"/>
          <a:lstStyle/>
          <a:p>
            <a:pPr rtl="0"/>
            <a:r>
              <a:rPr lang="en-US" noProof="1"/>
              <a:t>Ejecución de testing</a:t>
            </a:r>
            <a:endParaRPr lang="es-ES" noProof="1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7305" y="864478"/>
            <a:ext cx="828000" cy="828000"/>
          </a:xfrm>
        </p:spPr>
        <p:txBody>
          <a:bodyPr rtlCol="0"/>
          <a:lstStyle/>
          <a:p>
            <a:pPr rtl="0"/>
            <a:r>
              <a:rPr lang="es-ES" noProof="1"/>
              <a:t>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2</a:t>
            </a:fld>
            <a:endParaRPr lang="es-ES" noProof="1"/>
          </a:p>
        </p:txBody>
      </p:sp>
      <p:sp>
        <p:nvSpPr>
          <p:cNvPr id="5" name="Marcador de texto 20">
            <a:extLst>
              <a:ext uri="{FF2B5EF4-FFF2-40B4-BE49-F238E27FC236}">
                <a16:creationId xmlns:a16="http://schemas.microsoft.com/office/drawing/2014/main" id="{77DF4CF9-38FE-0A02-D5BA-AF152EBF6CDD}"/>
              </a:ext>
            </a:extLst>
          </p:cNvPr>
          <p:cNvSpPr txBox="1">
            <a:spLocks/>
          </p:cNvSpPr>
          <p:nvPr/>
        </p:nvSpPr>
        <p:spPr>
          <a:xfrm>
            <a:off x="9728902" y="3658482"/>
            <a:ext cx="1943100" cy="27000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/>
              <a:t>Análisis de resultados</a:t>
            </a:r>
          </a:p>
        </p:txBody>
      </p:sp>
      <p:sp>
        <p:nvSpPr>
          <p:cNvPr id="6" name="Marcador de texto 23">
            <a:extLst>
              <a:ext uri="{FF2B5EF4-FFF2-40B4-BE49-F238E27FC236}">
                <a16:creationId xmlns:a16="http://schemas.microsoft.com/office/drawing/2014/main" id="{C575E312-B13F-688D-7E92-4CF1BC62652C}"/>
              </a:ext>
            </a:extLst>
          </p:cNvPr>
          <p:cNvSpPr txBox="1">
            <a:spLocks/>
          </p:cNvSpPr>
          <p:nvPr/>
        </p:nvSpPr>
        <p:spPr>
          <a:xfrm>
            <a:off x="10286452" y="3963282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4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91D-FCEC-32C0-243F-7F065442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Estructura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68997-991E-5025-8558-1F041FD5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3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DF86C-EE5E-DBE5-2E75-63C8254205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Creamos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de React, de </a:t>
            </a:r>
            <a:r>
              <a:rPr lang="en-US" dirty="0" err="1"/>
              <a:t>preferencia</a:t>
            </a:r>
            <a:r>
              <a:rPr lang="en-US" dirty="0"/>
              <a:t> “testing”</a:t>
            </a:r>
            <a:endParaRPr lang="es-E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9D0CD7-BFDA-8063-84E8-479B94D3146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6120315" y="559678"/>
            <a:ext cx="4515433" cy="5191835"/>
          </a:xfrm>
          <a:noFill/>
        </p:spPr>
      </p:pic>
    </p:spTree>
    <p:extLst>
      <p:ext uri="{BB962C8B-B14F-4D97-AF65-F5344CB8AC3E}">
        <p14:creationId xmlns:p14="http://schemas.microsoft.com/office/powerpoint/2010/main" val="169820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8AF-99B6-1151-DEDE-777367CE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Instalación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F66813-7234-56CD-B3F2-ABFCFAF7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936D1-E5E6-6BD6-B7C3-6716BF0EC0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Creamos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genérico</a:t>
            </a:r>
            <a:r>
              <a:rPr lang="en-US" dirty="0"/>
              <a:t> para luego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testing.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Instalamos</a:t>
            </a:r>
            <a:r>
              <a:rPr lang="en-US" dirty="0"/>
              <a:t> playwright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 “testing”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DC4822-C9B4-A4A4-E94E-904B9AB983D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6553414" y="1895475"/>
            <a:ext cx="3686175" cy="8858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87782-D08E-41E7-5625-2F6ADBFB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13" y="4009231"/>
            <a:ext cx="3914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7FA5-49ED-CD51-88E1-D35C721F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sz="4300" err="1"/>
              <a:t>Inicialización</a:t>
            </a:r>
            <a:endParaRPr lang="es-ES" sz="43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4F83-D905-D19D-D470-74C9CF78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5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F405F-F4B6-86E1-63C0-0A2404ECF9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playwright@latest</a:t>
            </a:r>
            <a:r>
              <a:rPr lang="en-US" dirty="0"/>
              <a:t> para </a:t>
            </a:r>
            <a:r>
              <a:rPr lang="en-US" dirty="0" err="1"/>
              <a:t>iniciar</a:t>
            </a:r>
            <a:r>
              <a:rPr lang="en-US" dirty="0"/>
              <a:t> la </a:t>
            </a:r>
            <a:r>
              <a:rPr lang="en-US" dirty="0" err="1"/>
              <a:t>configuración</a:t>
            </a:r>
            <a:r>
              <a:rPr lang="en-US" dirty="0"/>
              <a:t> de playwright</a:t>
            </a:r>
          </a:p>
          <a:p>
            <a:pPr marL="342900" indent="-34290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ejecución</a:t>
            </a:r>
            <a:r>
              <a:rPr lang="en-US" dirty="0"/>
              <a:t> del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pedirá</a:t>
            </a:r>
            <a:r>
              <a:rPr lang="en-US" dirty="0"/>
              <a:t> </a:t>
            </a:r>
            <a:r>
              <a:rPr lang="en-US" dirty="0" err="1"/>
              <a:t>configuraciones</a:t>
            </a:r>
            <a:r>
              <a:rPr lang="en-US" dirty="0"/>
              <a:t> que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elegir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:</a:t>
            </a:r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401BE4-100C-88E8-FDE9-A96538AA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3" y="1391895"/>
            <a:ext cx="6103937" cy="352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13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2D493-1200-68A8-13CE-0363E6A970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- 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las </a:t>
            </a:r>
            <a:r>
              <a:rPr lang="en-US" dirty="0" err="1"/>
              <a:t>configuraciones</a:t>
            </a:r>
            <a:r>
              <a:rPr lang="en-US" dirty="0"/>
              <a:t> de playwright,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automático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carpetas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testing: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F5BA9-FC33-4C90-0F41-97F216B0A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569988"/>
            <a:ext cx="6248398" cy="5653312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D44B2-7D6E-C311-DBF2-3BA32FD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DCE9B-2110-0108-15BC-270A1E60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resultante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27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5C2F7F-3106-E7FA-A0F0-F8C0105D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Creación</a:t>
            </a:r>
            <a:r>
              <a:rPr lang="en-US" dirty="0"/>
              <a:t> de testing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5EC01-B714-EDE1-C4A0-0111D35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24EE9-BD7E-F937-121A-AAB280CC70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- Los tests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tests,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la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tests para </a:t>
            </a:r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test.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38F155-9879-30F5-5467-D470A27D6925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6502794" y="559678"/>
            <a:ext cx="3750475" cy="5191835"/>
          </a:xfrm>
          <a:noFill/>
        </p:spPr>
      </p:pic>
    </p:spTree>
    <p:extLst>
      <p:ext uri="{BB962C8B-B14F-4D97-AF65-F5344CB8AC3E}">
        <p14:creationId xmlns:p14="http://schemas.microsoft.com/office/powerpoint/2010/main" val="335801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F3FC-9D4F-099D-CAF9-2EC1F0C9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test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388F15-EBDA-3082-A9B4-5AD2A58E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1496C-DC53-362E-8846-C72D6BE025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tests </a:t>
            </a:r>
            <a:r>
              <a:rPr lang="en-US" dirty="0" err="1"/>
              <a:t>por</a:t>
            </a:r>
            <a:r>
              <a:rPr lang="en-US" dirty="0"/>
              <a:t> lo general son </a:t>
            </a:r>
            <a:r>
              <a:rPr lang="en-US" dirty="0" err="1"/>
              <a:t>parecidas</a:t>
            </a:r>
            <a:r>
              <a:rPr lang="en-US" dirty="0"/>
              <a:t>.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parecida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explicación</a:t>
            </a:r>
            <a:r>
              <a:rPr lang="en-US" dirty="0"/>
              <a:t> del test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rama</a:t>
            </a:r>
            <a:r>
              <a:rPr lang="en-US" dirty="0"/>
              <a:t> “comments” del </a:t>
            </a:r>
            <a:r>
              <a:rPr lang="en-US" dirty="0" err="1"/>
              <a:t>repositorio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0ECA98-BC2A-E765-4F17-5F8C9866717C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717883" y="560388"/>
            <a:ext cx="5320297" cy="5191125"/>
          </a:xfrm>
        </p:spPr>
      </p:pic>
    </p:spTree>
    <p:extLst>
      <p:ext uri="{BB962C8B-B14F-4D97-AF65-F5344CB8AC3E}">
        <p14:creationId xmlns:p14="http://schemas.microsoft.com/office/powerpoint/2010/main" val="357861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6E2B-31CA-1D0B-3A14-DA8D344E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Correr</a:t>
            </a:r>
            <a:r>
              <a:rPr lang="en-US"/>
              <a:t> tests</a:t>
            </a:r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573F4-63D1-2180-F4A6-518D680F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C34D-B120-5C18-F423-37D289E17B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/>
              <a:t>Para correr los test en modo consola/terminal usamos el comando: </a:t>
            </a:r>
            <a:r>
              <a:rPr lang="es-ES" dirty="0" err="1"/>
              <a:t>npx</a:t>
            </a:r>
            <a:r>
              <a:rPr lang="es-ES" dirty="0"/>
              <a:t> </a:t>
            </a:r>
            <a:r>
              <a:rPr lang="es-ES" dirty="0" err="1"/>
              <a:t>playwright</a:t>
            </a:r>
            <a:r>
              <a:rPr lang="es-ES" dirty="0"/>
              <a:t> test</a:t>
            </a:r>
          </a:p>
          <a:p>
            <a:r>
              <a:rPr lang="es-ES" dirty="0"/>
              <a:t>- recordatorio: el servidor tiene que estar corriendo para poder ejecutar los test, de lo contrario</a:t>
            </a:r>
            <a:r>
              <a:rPr lang="en-US" dirty="0"/>
              <a:t> </a:t>
            </a:r>
            <a:r>
              <a:rPr lang="en-US" dirty="0" err="1"/>
              <a:t>mostrará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494C34-E0DF-9929-624A-A2914326F10F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612391" y="697558"/>
            <a:ext cx="6103937" cy="19458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FD236-20D2-C49E-EC7D-16AEF2C01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26" y="4310609"/>
            <a:ext cx="6640042" cy="10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842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484_TF45175639_Win32" id="{1A864940-DA9A-4E0B-A653-32046E0EB560}" vid="{01F66E1B-A3B0-4FA6-9892-691088E1D0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95</TotalTime>
  <Words>309</Words>
  <Application>Microsoft Office PowerPoint</Application>
  <PresentationFormat>Widescreen</PresentationFormat>
  <Paragraphs>46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Titulares</vt:lpstr>
      <vt:lpstr>Testing end-to-end</vt:lpstr>
      <vt:lpstr>End-to-end</vt:lpstr>
      <vt:lpstr>Estructura</vt:lpstr>
      <vt:lpstr>Instalación</vt:lpstr>
      <vt:lpstr>Inicialización</vt:lpstr>
      <vt:lpstr>Estructura resultante</vt:lpstr>
      <vt:lpstr>Creación de testing</vt:lpstr>
      <vt:lpstr>Estructura de test</vt:lpstr>
      <vt:lpstr>Correr tests</vt:lpstr>
      <vt:lpstr>Correr test en el navegador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end-to-end</dc:title>
  <dc:creator>LuiiVasquez</dc:creator>
  <cp:lastModifiedBy>LuiiVasquez</cp:lastModifiedBy>
  <cp:revision>23</cp:revision>
  <dcterms:created xsi:type="dcterms:W3CDTF">2023-06-01T06:24:42Z</dcterms:created>
  <dcterms:modified xsi:type="dcterms:W3CDTF">2023-06-03T06:21:09Z</dcterms:modified>
</cp:coreProperties>
</file>